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417" r:id="rId2"/>
    <p:sldId id="418" r:id="rId3"/>
    <p:sldId id="429" r:id="rId4"/>
    <p:sldId id="430" r:id="rId5"/>
    <p:sldId id="431" r:id="rId6"/>
    <p:sldId id="433" r:id="rId7"/>
    <p:sldId id="434" r:id="rId8"/>
    <p:sldId id="435" r:id="rId9"/>
    <p:sldId id="441" r:id="rId10"/>
    <p:sldId id="436" r:id="rId11"/>
    <p:sldId id="438" r:id="rId12"/>
    <p:sldId id="439" r:id="rId13"/>
    <p:sldId id="442" r:id="rId14"/>
    <p:sldId id="443" r:id="rId15"/>
    <p:sldId id="428" r:id="rId16"/>
    <p:sldId id="440" r:id="rId17"/>
  </p:sldIdLst>
  <p:sldSz cx="9144000" cy="6858000" type="screen4x3"/>
  <p:notesSz cx="6653213" cy="9832975"/>
  <p:defaultTextStyle>
    <a:defPPr>
      <a:defRPr lang="ja-JP"/>
    </a:defPPr>
    <a:lvl1pPr algn="l" rtl="0" eaLnBrk="0" fontAlgn="base" hangingPunct="0">
      <a:spcBef>
        <a:spcPct val="0"/>
      </a:spcBef>
      <a:spcAft>
        <a:spcPct val="0"/>
      </a:spcAft>
      <a:defRPr sz="2400" kern="1200">
        <a:solidFill>
          <a:schemeClr val="tx1"/>
        </a:solidFill>
        <a:latin typeface="Tahoma" panose="020B0604030504040204" pitchFamily="34" charset="0"/>
        <a:ea typeface="Osaka" pitchFamily="1" charset="-128"/>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Osaka" pitchFamily="1" charset="-128"/>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Osaka" pitchFamily="1" charset="-128"/>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Osaka" pitchFamily="1" charset="-128"/>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Osaka" pitchFamily="1" charset="-128"/>
        <a:cs typeface="+mn-cs"/>
      </a:defRPr>
    </a:lvl5pPr>
    <a:lvl6pPr marL="2286000" algn="l" defTabSz="914400" rtl="0" eaLnBrk="1" latinLnBrk="0" hangingPunct="1">
      <a:defRPr sz="2400" kern="1200">
        <a:solidFill>
          <a:schemeClr val="tx1"/>
        </a:solidFill>
        <a:latin typeface="Tahoma" panose="020B0604030504040204" pitchFamily="34" charset="0"/>
        <a:ea typeface="Osaka" pitchFamily="1" charset="-128"/>
        <a:cs typeface="+mn-cs"/>
      </a:defRPr>
    </a:lvl6pPr>
    <a:lvl7pPr marL="2743200" algn="l" defTabSz="914400" rtl="0" eaLnBrk="1" latinLnBrk="0" hangingPunct="1">
      <a:defRPr sz="2400" kern="1200">
        <a:solidFill>
          <a:schemeClr val="tx1"/>
        </a:solidFill>
        <a:latin typeface="Tahoma" panose="020B0604030504040204" pitchFamily="34" charset="0"/>
        <a:ea typeface="Osaka" pitchFamily="1" charset="-128"/>
        <a:cs typeface="+mn-cs"/>
      </a:defRPr>
    </a:lvl7pPr>
    <a:lvl8pPr marL="3200400" algn="l" defTabSz="914400" rtl="0" eaLnBrk="1" latinLnBrk="0" hangingPunct="1">
      <a:defRPr sz="2400" kern="1200">
        <a:solidFill>
          <a:schemeClr val="tx1"/>
        </a:solidFill>
        <a:latin typeface="Tahoma" panose="020B0604030504040204" pitchFamily="34" charset="0"/>
        <a:ea typeface="Osaka" pitchFamily="1" charset="-128"/>
        <a:cs typeface="+mn-cs"/>
      </a:defRPr>
    </a:lvl8pPr>
    <a:lvl9pPr marL="3657600" algn="l" defTabSz="914400" rtl="0" eaLnBrk="1" latinLnBrk="0" hangingPunct="1">
      <a:defRPr sz="2400" kern="1200">
        <a:solidFill>
          <a:schemeClr val="tx1"/>
        </a:solidFill>
        <a:latin typeface="Tahoma" panose="020B0604030504040204" pitchFamily="34" charset="0"/>
        <a:ea typeface="Osaka" pitchFamily="1" charset="-128"/>
        <a:cs typeface="+mn-cs"/>
      </a:defRPr>
    </a:lvl9pPr>
  </p:defaultTextStyle>
  <p:extLst>
    <p:ext uri="{EFAFB233-063F-42B5-8137-9DF3F51BA10A}">
      <p15:sldGuideLst xmlns:p15="http://schemas.microsoft.com/office/powerpoint/2012/main">
        <p15:guide id="1" orient="horz" pos="4319">
          <p15:clr>
            <a:srgbClr val="A4A3A4"/>
          </p15:clr>
        </p15:guide>
        <p15:guide id="2">
          <p15:clr>
            <a:srgbClr val="A4A3A4"/>
          </p15:clr>
        </p15:guide>
      </p15:sldGuideLst>
    </p:ext>
    <p:ext uri="{2D200454-40CA-4A62-9FC3-DE9A4176ACB9}">
      <p15:notesGuideLst xmlns:p15="http://schemas.microsoft.com/office/powerpoint/2012/main">
        <p15:guide id="1" orient="horz" pos="3097">
          <p15:clr>
            <a:srgbClr val="A4A3A4"/>
          </p15:clr>
        </p15:guide>
        <p15:guide id="2" pos="209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6699"/>
    <a:srgbClr val="FF66FF"/>
    <a:srgbClr val="66FF66"/>
    <a:srgbClr val="FFFF99"/>
    <a:srgbClr val="5F5F5F"/>
    <a:srgbClr val="4D4D4D"/>
    <a:srgbClr val="FF99CC"/>
    <a:srgbClr val="7264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600"/>
    <p:restoredTop sz="94364" autoAdjust="0"/>
  </p:normalViewPr>
  <p:slideViewPr>
    <p:cSldViewPr snapToGrid="0">
      <p:cViewPr>
        <p:scale>
          <a:sx n="75" d="100"/>
          <a:sy n="75" d="100"/>
        </p:scale>
        <p:origin x="582" y="-48"/>
      </p:cViewPr>
      <p:guideLst>
        <p:guide orient="horz" pos="4319"/>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4" d="100"/>
        <a:sy n="74" d="100"/>
      </p:scale>
      <p:origin x="0" y="0"/>
    </p:cViewPr>
  </p:sorterViewPr>
  <p:notesViewPr>
    <p:cSldViewPr snapToGrid="0">
      <p:cViewPr>
        <p:scale>
          <a:sx n="100" d="100"/>
          <a:sy n="100" d="100"/>
        </p:scale>
        <p:origin x="-846" y="-72"/>
      </p:cViewPr>
      <p:guideLst>
        <p:guide orient="horz" pos="3097"/>
        <p:guide pos="209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882900" cy="492125"/>
          </a:xfrm>
          <a:prstGeom prst="rect">
            <a:avLst/>
          </a:prstGeom>
          <a:noFill/>
          <a:ln w="9525">
            <a:noFill/>
            <a:miter lim="800000"/>
            <a:headEnd/>
            <a:tailEnd/>
          </a:ln>
          <a:effectLst/>
        </p:spPr>
        <p:txBody>
          <a:bodyPr vert="horz" wrap="square" lIns="91821" tIns="45911" rIns="91821" bIns="45911" numCol="1" anchor="t" anchorCtr="0" compatLnSpc="1">
            <a:prstTxWarp prst="textNoShape">
              <a:avLst/>
            </a:prstTxWarp>
          </a:bodyPr>
          <a:lstStyle>
            <a:lvl1pPr defTabSz="917575" eaLnBrk="1" hangingPunct="1">
              <a:defRPr kumimoji="1" sz="1200">
                <a:latin typeface="Arial Black" pitchFamily="34" charset="0"/>
                <a:ea typeface="Osaka" charset="-128"/>
                <a:cs typeface="+mn-cs"/>
              </a:defRPr>
            </a:lvl1pPr>
          </a:lstStyle>
          <a:p>
            <a:pPr>
              <a:defRPr/>
            </a:pPr>
            <a:endParaRPr lang="en-US" altLang="ja-JP"/>
          </a:p>
        </p:txBody>
      </p:sp>
      <p:sp>
        <p:nvSpPr>
          <p:cNvPr id="50179" name="Rectangle 3"/>
          <p:cNvSpPr>
            <a:spLocks noGrp="1" noChangeArrowheads="1"/>
          </p:cNvSpPr>
          <p:nvPr>
            <p:ph type="dt" sz="quarter" idx="1"/>
          </p:nvPr>
        </p:nvSpPr>
        <p:spPr bwMode="auto">
          <a:xfrm>
            <a:off x="3770313" y="0"/>
            <a:ext cx="2882900" cy="492125"/>
          </a:xfrm>
          <a:prstGeom prst="rect">
            <a:avLst/>
          </a:prstGeom>
          <a:noFill/>
          <a:ln w="9525">
            <a:noFill/>
            <a:miter lim="800000"/>
            <a:headEnd/>
            <a:tailEnd/>
          </a:ln>
          <a:effectLst/>
        </p:spPr>
        <p:txBody>
          <a:bodyPr vert="horz" wrap="square" lIns="91821" tIns="45911" rIns="91821" bIns="45911" numCol="1" anchor="t" anchorCtr="0" compatLnSpc="1">
            <a:prstTxWarp prst="textNoShape">
              <a:avLst/>
            </a:prstTxWarp>
          </a:bodyPr>
          <a:lstStyle>
            <a:lvl1pPr algn="r" defTabSz="917575" eaLnBrk="1" hangingPunct="1">
              <a:defRPr kumimoji="1" sz="1200">
                <a:latin typeface="Arial Black" pitchFamily="34" charset="0"/>
                <a:ea typeface="Osaka" charset="-128"/>
                <a:cs typeface="+mn-cs"/>
              </a:defRPr>
            </a:lvl1pPr>
          </a:lstStyle>
          <a:p>
            <a:pPr>
              <a:defRPr/>
            </a:pPr>
            <a:endParaRPr lang="en-US" altLang="ja-JP"/>
          </a:p>
        </p:txBody>
      </p:sp>
      <p:sp>
        <p:nvSpPr>
          <p:cNvPr id="50180" name="Rectangle 4"/>
          <p:cNvSpPr>
            <a:spLocks noGrp="1" noChangeArrowheads="1"/>
          </p:cNvSpPr>
          <p:nvPr>
            <p:ph type="ftr" sz="quarter" idx="2"/>
          </p:nvPr>
        </p:nvSpPr>
        <p:spPr bwMode="auto">
          <a:xfrm>
            <a:off x="0" y="9340850"/>
            <a:ext cx="2882900" cy="492125"/>
          </a:xfrm>
          <a:prstGeom prst="rect">
            <a:avLst/>
          </a:prstGeom>
          <a:noFill/>
          <a:ln w="9525">
            <a:noFill/>
            <a:miter lim="800000"/>
            <a:headEnd/>
            <a:tailEnd/>
          </a:ln>
          <a:effectLst/>
        </p:spPr>
        <p:txBody>
          <a:bodyPr vert="horz" wrap="square" lIns="91821" tIns="45911" rIns="91821" bIns="45911" numCol="1" anchor="b" anchorCtr="0" compatLnSpc="1">
            <a:prstTxWarp prst="textNoShape">
              <a:avLst/>
            </a:prstTxWarp>
          </a:bodyPr>
          <a:lstStyle>
            <a:lvl1pPr defTabSz="917575" eaLnBrk="1" hangingPunct="1">
              <a:defRPr kumimoji="1" sz="1200">
                <a:latin typeface="Arial Black" pitchFamily="34" charset="0"/>
                <a:ea typeface="Osaka" charset="-128"/>
                <a:cs typeface="+mn-cs"/>
              </a:defRPr>
            </a:lvl1pPr>
          </a:lstStyle>
          <a:p>
            <a:pPr>
              <a:defRPr/>
            </a:pPr>
            <a:endParaRPr lang="en-US" altLang="ja-JP"/>
          </a:p>
        </p:txBody>
      </p:sp>
      <p:sp>
        <p:nvSpPr>
          <p:cNvPr id="50181" name="Rectangle 5"/>
          <p:cNvSpPr>
            <a:spLocks noGrp="1" noChangeArrowheads="1"/>
          </p:cNvSpPr>
          <p:nvPr>
            <p:ph type="sldNum" sz="quarter" idx="3"/>
          </p:nvPr>
        </p:nvSpPr>
        <p:spPr bwMode="auto">
          <a:xfrm>
            <a:off x="3770313" y="9340850"/>
            <a:ext cx="2882900" cy="492125"/>
          </a:xfrm>
          <a:prstGeom prst="rect">
            <a:avLst/>
          </a:prstGeom>
          <a:noFill/>
          <a:ln w="9525">
            <a:noFill/>
            <a:miter lim="800000"/>
            <a:headEnd/>
            <a:tailEnd/>
          </a:ln>
          <a:effectLst/>
        </p:spPr>
        <p:txBody>
          <a:bodyPr vert="horz" wrap="square" lIns="91821" tIns="45911" rIns="91821" bIns="45911" numCol="1" anchor="b" anchorCtr="0" compatLnSpc="1">
            <a:prstTxWarp prst="textNoShape">
              <a:avLst/>
            </a:prstTxWarp>
          </a:bodyPr>
          <a:lstStyle>
            <a:lvl1pPr algn="r" defTabSz="917575" eaLnBrk="1" hangingPunct="1">
              <a:defRPr kumimoji="1" sz="1200">
                <a:latin typeface="Arial Black" charset="0"/>
                <a:ea typeface="Osaka" charset="-128"/>
              </a:defRPr>
            </a:lvl1pPr>
          </a:lstStyle>
          <a:p>
            <a:pPr>
              <a:defRPr/>
            </a:pPr>
            <a:fld id="{32E08632-C6B6-40DF-BBD2-B79EEB7AB027}"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882900" cy="492125"/>
          </a:xfrm>
          <a:prstGeom prst="rect">
            <a:avLst/>
          </a:prstGeom>
          <a:noFill/>
          <a:ln w="9525">
            <a:noFill/>
            <a:miter lim="800000"/>
            <a:headEnd/>
            <a:tailEnd/>
          </a:ln>
          <a:effectLst/>
        </p:spPr>
        <p:txBody>
          <a:bodyPr vert="horz" wrap="square" lIns="90814" tIns="45407" rIns="90814" bIns="45407" numCol="1" anchor="t" anchorCtr="0" compatLnSpc="1">
            <a:prstTxWarp prst="textNoShape">
              <a:avLst/>
            </a:prstTxWarp>
          </a:bodyPr>
          <a:lstStyle>
            <a:lvl1pPr defTabSz="908050" eaLnBrk="1" hangingPunct="1">
              <a:defRPr kumimoji="1" sz="1200">
                <a:latin typeface="Times" pitchFamily="18" charset="0"/>
                <a:ea typeface="Osaka" charset="-128"/>
                <a:cs typeface="+mn-cs"/>
              </a:defRPr>
            </a:lvl1pPr>
          </a:lstStyle>
          <a:p>
            <a:pPr>
              <a:defRPr/>
            </a:pPr>
            <a:endParaRPr lang="en-US" altLang="ja-JP"/>
          </a:p>
        </p:txBody>
      </p:sp>
      <p:sp>
        <p:nvSpPr>
          <p:cNvPr id="68611" name="Rectangle 3"/>
          <p:cNvSpPr>
            <a:spLocks noGrp="1" noChangeArrowheads="1"/>
          </p:cNvSpPr>
          <p:nvPr>
            <p:ph type="dt" idx="1"/>
          </p:nvPr>
        </p:nvSpPr>
        <p:spPr bwMode="auto">
          <a:xfrm>
            <a:off x="3768725" y="0"/>
            <a:ext cx="2882900" cy="492125"/>
          </a:xfrm>
          <a:prstGeom prst="rect">
            <a:avLst/>
          </a:prstGeom>
          <a:noFill/>
          <a:ln w="9525">
            <a:noFill/>
            <a:miter lim="800000"/>
            <a:headEnd/>
            <a:tailEnd/>
          </a:ln>
          <a:effectLst/>
        </p:spPr>
        <p:txBody>
          <a:bodyPr vert="horz" wrap="square" lIns="90814" tIns="45407" rIns="90814" bIns="45407" numCol="1" anchor="t" anchorCtr="0" compatLnSpc="1">
            <a:prstTxWarp prst="textNoShape">
              <a:avLst/>
            </a:prstTxWarp>
          </a:bodyPr>
          <a:lstStyle>
            <a:lvl1pPr algn="r" defTabSz="908050" eaLnBrk="1" hangingPunct="1">
              <a:defRPr kumimoji="1" sz="1200">
                <a:latin typeface="Times" pitchFamily="18" charset="0"/>
                <a:ea typeface="Osaka" charset="-128"/>
                <a:cs typeface="+mn-cs"/>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868363" y="736600"/>
            <a:ext cx="4916487" cy="36877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3" name="Rectangle 5"/>
          <p:cNvSpPr>
            <a:spLocks noGrp="1" noChangeArrowheads="1"/>
          </p:cNvSpPr>
          <p:nvPr>
            <p:ph type="body" sz="quarter" idx="3"/>
          </p:nvPr>
        </p:nvSpPr>
        <p:spPr bwMode="auto">
          <a:xfrm>
            <a:off x="665163" y="4672013"/>
            <a:ext cx="5322887" cy="4424362"/>
          </a:xfrm>
          <a:prstGeom prst="rect">
            <a:avLst/>
          </a:prstGeom>
          <a:noFill/>
          <a:ln w="9525">
            <a:noFill/>
            <a:miter lim="800000"/>
            <a:headEnd/>
            <a:tailEnd/>
          </a:ln>
          <a:effectLst/>
        </p:spPr>
        <p:txBody>
          <a:bodyPr vert="horz" wrap="square" lIns="90814" tIns="45407" rIns="90814" bIns="4540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8614" name="Rectangle 6"/>
          <p:cNvSpPr>
            <a:spLocks noGrp="1" noChangeArrowheads="1"/>
          </p:cNvSpPr>
          <p:nvPr>
            <p:ph type="ftr" sz="quarter" idx="4"/>
          </p:nvPr>
        </p:nvSpPr>
        <p:spPr bwMode="auto">
          <a:xfrm>
            <a:off x="0" y="9339263"/>
            <a:ext cx="2882900" cy="492125"/>
          </a:xfrm>
          <a:prstGeom prst="rect">
            <a:avLst/>
          </a:prstGeom>
          <a:noFill/>
          <a:ln w="9525">
            <a:noFill/>
            <a:miter lim="800000"/>
            <a:headEnd/>
            <a:tailEnd/>
          </a:ln>
          <a:effectLst/>
        </p:spPr>
        <p:txBody>
          <a:bodyPr vert="horz" wrap="square" lIns="90814" tIns="45407" rIns="90814" bIns="45407" numCol="1" anchor="b" anchorCtr="0" compatLnSpc="1">
            <a:prstTxWarp prst="textNoShape">
              <a:avLst/>
            </a:prstTxWarp>
          </a:bodyPr>
          <a:lstStyle>
            <a:lvl1pPr defTabSz="908050" eaLnBrk="1" hangingPunct="1">
              <a:defRPr kumimoji="1" sz="1200">
                <a:latin typeface="Times" pitchFamily="18" charset="0"/>
                <a:ea typeface="Osaka" charset="-128"/>
                <a:cs typeface="+mn-cs"/>
              </a:defRPr>
            </a:lvl1pPr>
          </a:lstStyle>
          <a:p>
            <a:pPr>
              <a:defRPr/>
            </a:pPr>
            <a:endParaRPr lang="en-US" altLang="ja-JP"/>
          </a:p>
        </p:txBody>
      </p:sp>
      <p:sp>
        <p:nvSpPr>
          <p:cNvPr id="68615" name="Rectangle 7"/>
          <p:cNvSpPr>
            <a:spLocks noGrp="1" noChangeArrowheads="1"/>
          </p:cNvSpPr>
          <p:nvPr>
            <p:ph type="sldNum" sz="quarter" idx="5"/>
          </p:nvPr>
        </p:nvSpPr>
        <p:spPr bwMode="auto">
          <a:xfrm>
            <a:off x="3768725" y="9339263"/>
            <a:ext cx="2882900" cy="492125"/>
          </a:xfrm>
          <a:prstGeom prst="rect">
            <a:avLst/>
          </a:prstGeom>
          <a:noFill/>
          <a:ln w="9525">
            <a:noFill/>
            <a:miter lim="800000"/>
            <a:headEnd/>
            <a:tailEnd/>
          </a:ln>
          <a:effectLst/>
        </p:spPr>
        <p:txBody>
          <a:bodyPr vert="horz" wrap="square" lIns="90814" tIns="45407" rIns="90814" bIns="45407" numCol="1" anchor="b" anchorCtr="0" compatLnSpc="1">
            <a:prstTxWarp prst="textNoShape">
              <a:avLst/>
            </a:prstTxWarp>
          </a:bodyPr>
          <a:lstStyle>
            <a:lvl1pPr algn="r" defTabSz="908050" eaLnBrk="1" hangingPunct="1">
              <a:defRPr kumimoji="1" sz="1200">
                <a:latin typeface="Times" charset="0"/>
                <a:ea typeface="Osaka" charset="-128"/>
              </a:defRPr>
            </a:lvl1pPr>
          </a:lstStyle>
          <a:p>
            <a:pPr>
              <a:defRPr/>
            </a:pPr>
            <a:fld id="{138FD4FC-76FD-455E-8FF9-42B38F8D271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pitchFamily="18" charset="0"/>
        <a:ea typeface="Osaka" charset="-128"/>
        <a:cs typeface="Osaka" charset="0"/>
      </a:defRPr>
    </a:lvl1pPr>
    <a:lvl2pPr marL="457200" algn="l" rtl="0" eaLnBrk="0" fontAlgn="base" hangingPunct="0">
      <a:spcBef>
        <a:spcPct val="30000"/>
      </a:spcBef>
      <a:spcAft>
        <a:spcPct val="0"/>
      </a:spcAft>
      <a:defRPr kumimoji="1" sz="1200" kern="1200">
        <a:solidFill>
          <a:schemeClr val="tx1"/>
        </a:solidFill>
        <a:latin typeface="Times" pitchFamily="18" charset="0"/>
        <a:ea typeface="Osaka" charset="-128"/>
        <a:cs typeface="Osaka" charset="0"/>
      </a:defRPr>
    </a:lvl2pPr>
    <a:lvl3pPr marL="914400" algn="l" rtl="0" eaLnBrk="0" fontAlgn="base" hangingPunct="0">
      <a:spcBef>
        <a:spcPct val="30000"/>
      </a:spcBef>
      <a:spcAft>
        <a:spcPct val="0"/>
      </a:spcAft>
      <a:defRPr kumimoji="1" sz="1200" kern="1200">
        <a:solidFill>
          <a:schemeClr val="tx1"/>
        </a:solidFill>
        <a:latin typeface="Times" pitchFamily="18" charset="0"/>
        <a:ea typeface="Osaka" charset="-128"/>
        <a:cs typeface="Osaka" charset="0"/>
      </a:defRPr>
    </a:lvl3pPr>
    <a:lvl4pPr marL="1371600" algn="l" rtl="0" eaLnBrk="0" fontAlgn="base" hangingPunct="0">
      <a:spcBef>
        <a:spcPct val="30000"/>
      </a:spcBef>
      <a:spcAft>
        <a:spcPct val="0"/>
      </a:spcAft>
      <a:defRPr kumimoji="1" sz="1200" kern="1200">
        <a:solidFill>
          <a:schemeClr val="tx1"/>
        </a:solidFill>
        <a:latin typeface="Times" pitchFamily="18" charset="0"/>
        <a:ea typeface="Osaka" charset="-128"/>
        <a:cs typeface="Osaka" charset="0"/>
      </a:defRPr>
    </a:lvl4pPr>
    <a:lvl5pPr marL="1828800" algn="l" rtl="0" eaLnBrk="0" fontAlgn="base" hangingPunct="0">
      <a:spcBef>
        <a:spcPct val="30000"/>
      </a:spcBef>
      <a:spcAft>
        <a:spcPct val="0"/>
      </a:spcAft>
      <a:defRPr kumimoji="1" sz="1200" kern="1200">
        <a:solidFill>
          <a:schemeClr val="tx1"/>
        </a:solidFill>
        <a:latin typeface="Times" pitchFamily="18" charset="0"/>
        <a:ea typeface="Osaka" charset="-128"/>
        <a:cs typeface="Osaka"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charset="0"/>
                    <a:ea typeface="Osaka" charset="-128"/>
                  </a:defRPr>
                </a:lvl1pPr>
                <a:lvl2pPr marL="742950" indent="-285750">
                  <a:defRPr sz="2400">
                    <a:solidFill>
                      <a:schemeClr val="tx1"/>
                    </a:solidFill>
                    <a:latin typeface="Tahoma" charset="0"/>
                    <a:ea typeface="Osaka" charset="-128"/>
                  </a:defRPr>
                </a:lvl2pPr>
                <a:lvl3pPr marL="1143000" indent="-228600">
                  <a:defRPr sz="2400">
                    <a:solidFill>
                      <a:schemeClr val="tx1"/>
                    </a:solidFill>
                    <a:latin typeface="Tahoma" charset="0"/>
                    <a:ea typeface="Osaka" charset="-128"/>
                  </a:defRPr>
                </a:lvl3pPr>
                <a:lvl4pPr marL="1600200" indent="-228600">
                  <a:defRPr sz="2400">
                    <a:solidFill>
                      <a:schemeClr val="tx1"/>
                    </a:solidFill>
                    <a:latin typeface="Tahoma" charset="0"/>
                    <a:ea typeface="Osaka" charset="-128"/>
                  </a:defRPr>
                </a:lvl4pPr>
                <a:lvl5pPr marL="2057400" indent="-228600">
                  <a:defRPr sz="2400">
                    <a:solidFill>
                      <a:schemeClr val="tx1"/>
                    </a:solidFill>
                    <a:latin typeface="Tahoma" charset="0"/>
                    <a:ea typeface="Osaka" charset="-128"/>
                  </a:defRPr>
                </a:lvl5pPr>
                <a:lvl6pPr marL="2514600" indent="-228600" eaLnBrk="0" fontAlgn="base" hangingPunct="0">
                  <a:spcBef>
                    <a:spcPct val="0"/>
                  </a:spcBef>
                  <a:spcAft>
                    <a:spcPct val="0"/>
                  </a:spcAft>
                  <a:defRPr sz="2400">
                    <a:solidFill>
                      <a:schemeClr val="tx1"/>
                    </a:solidFill>
                    <a:latin typeface="Tahoma" charset="0"/>
                    <a:ea typeface="Osaka" charset="-128"/>
                  </a:defRPr>
                </a:lvl6pPr>
                <a:lvl7pPr marL="2971800" indent="-228600" eaLnBrk="0" fontAlgn="base" hangingPunct="0">
                  <a:spcBef>
                    <a:spcPct val="0"/>
                  </a:spcBef>
                  <a:spcAft>
                    <a:spcPct val="0"/>
                  </a:spcAft>
                  <a:defRPr sz="2400">
                    <a:solidFill>
                      <a:schemeClr val="tx1"/>
                    </a:solidFill>
                    <a:latin typeface="Tahoma" charset="0"/>
                    <a:ea typeface="Osaka" charset="-128"/>
                  </a:defRPr>
                </a:lvl7pPr>
                <a:lvl8pPr marL="3429000" indent="-228600" eaLnBrk="0" fontAlgn="base" hangingPunct="0">
                  <a:spcBef>
                    <a:spcPct val="0"/>
                  </a:spcBef>
                  <a:spcAft>
                    <a:spcPct val="0"/>
                  </a:spcAft>
                  <a:defRPr sz="2400">
                    <a:solidFill>
                      <a:schemeClr val="tx1"/>
                    </a:solidFill>
                    <a:latin typeface="Tahoma" charset="0"/>
                    <a:ea typeface="Osaka" charset="-128"/>
                  </a:defRPr>
                </a:lvl8pPr>
                <a:lvl9pPr marL="3886200" indent="-228600" eaLnBrk="0" fontAlgn="base" hangingPunct="0">
                  <a:spcBef>
                    <a:spcPct val="0"/>
                  </a:spcBef>
                  <a:spcAft>
                    <a:spcPct val="0"/>
                  </a:spcAft>
                  <a:defRPr sz="2400">
                    <a:solidFill>
                      <a:schemeClr val="tx1"/>
                    </a:solidFill>
                    <a:latin typeface="Tahoma" charset="0"/>
                    <a:ea typeface="Osaka" charset="-128"/>
                  </a:defRPr>
                </a:lvl9pPr>
              </a:lstStyle>
              <a:p>
                <a:pPr eaLnBrk="1" hangingPunct="1">
                  <a:defRPr/>
                </a:pPr>
                <a:endParaRPr lang="en-GB"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charset="0"/>
                    <a:ea typeface="Osaka" charset="-128"/>
                  </a:defRPr>
                </a:lvl1pPr>
                <a:lvl2pPr marL="742950" indent="-285750">
                  <a:defRPr sz="2400">
                    <a:solidFill>
                      <a:schemeClr val="tx1"/>
                    </a:solidFill>
                    <a:latin typeface="Tahoma" charset="0"/>
                    <a:ea typeface="Osaka" charset="-128"/>
                  </a:defRPr>
                </a:lvl2pPr>
                <a:lvl3pPr marL="1143000" indent="-228600">
                  <a:defRPr sz="2400">
                    <a:solidFill>
                      <a:schemeClr val="tx1"/>
                    </a:solidFill>
                    <a:latin typeface="Tahoma" charset="0"/>
                    <a:ea typeface="Osaka" charset="-128"/>
                  </a:defRPr>
                </a:lvl3pPr>
                <a:lvl4pPr marL="1600200" indent="-228600">
                  <a:defRPr sz="2400">
                    <a:solidFill>
                      <a:schemeClr val="tx1"/>
                    </a:solidFill>
                    <a:latin typeface="Tahoma" charset="0"/>
                    <a:ea typeface="Osaka" charset="-128"/>
                  </a:defRPr>
                </a:lvl4pPr>
                <a:lvl5pPr marL="2057400" indent="-228600">
                  <a:defRPr sz="2400">
                    <a:solidFill>
                      <a:schemeClr val="tx1"/>
                    </a:solidFill>
                    <a:latin typeface="Tahoma" charset="0"/>
                    <a:ea typeface="Osaka" charset="-128"/>
                  </a:defRPr>
                </a:lvl5pPr>
                <a:lvl6pPr marL="2514600" indent="-228600" eaLnBrk="0" fontAlgn="base" hangingPunct="0">
                  <a:spcBef>
                    <a:spcPct val="0"/>
                  </a:spcBef>
                  <a:spcAft>
                    <a:spcPct val="0"/>
                  </a:spcAft>
                  <a:defRPr sz="2400">
                    <a:solidFill>
                      <a:schemeClr val="tx1"/>
                    </a:solidFill>
                    <a:latin typeface="Tahoma" charset="0"/>
                    <a:ea typeface="Osaka" charset="-128"/>
                  </a:defRPr>
                </a:lvl6pPr>
                <a:lvl7pPr marL="2971800" indent="-228600" eaLnBrk="0" fontAlgn="base" hangingPunct="0">
                  <a:spcBef>
                    <a:spcPct val="0"/>
                  </a:spcBef>
                  <a:spcAft>
                    <a:spcPct val="0"/>
                  </a:spcAft>
                  <a:defRPr sz="2400">
                    <a:solidFill>
                      <a:schemeClr val="tx1"/>
                    </a:solidFill>
                    <a:latin typeface="Tahoma" charset="0"/>
                    <a:ea typeface="Osaka" charset="-128"/>
                  </a:defRPr>
                </a:lvl7pPr>
                <a:lvl8pPr marL="3429000" indent="-228600" eaLnBrk="0" fontAlgn="base" hangingPunct="0">
                  <a:spcBef>
                    <a:spcPct val="0"/>
                  </a:spcBef>
                  <a:spcAft>
                    <a:spcPct val="0"/>
                  </a:spcAft>
                  <a:defRPr sz="2400">
                    <a:solidFill>
                      <a:schemeClr val="tx1"/>
                    </a:solidFill>
                    <a:latin typeface="Tahoma" charset="0"/>
                    <a:ea typeface="Osaka" charset="-128"/>
                  </a:defRPr>
                </a:lvl8pPr>
                <a:lvl9pPr marL="3886200" indent="-228600" eaLnBrk="0" fontAlgn="base" hangingPunct="0">
                  <a:spcBef>
                    <a:spcPct val="0"/>
                  </a:spcBef>
                  <a:spcAft>
                    <a:spcPct val="0"/>
                  </a:spcAft>
                  <a:defRPr sz="2400">
                    <a:solidFill>
                      <a:schemeClr val="tx1"/>
                    </a:solidFill>
                    <a:latin typeface="Tahoma" charset="0"/>
                    <a:ea typeface="Osaka" charset="-128"/>
                  </a:defRPr>
                </a:lvl9pPr>
              </a:lstStyle>
              <a:p>
                <a:pPr eaLnBrk="1" hangingPunct="1">
                  <a:defRPr/>
                </a:pPr>
                <a:endParaRPr lang="en-GB" alt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charset="0"/>
                    <a:ea typeface="Osaka" charset="-128"/>
                  </a:defRPr>
                </a:lvl1pPr>
                <a:lvl2pPr marL="742950" indent="-285750">
                  <a:defRPr sz="2400">
                    <a:solidFill>
                      <a:schemeClr val="tx1"/>
                    </a:solidFill>
                    <a:latin typeface="Tahoma" charset="0"/>
                    <a:ea typeface="Osaka" charset="-128"/>
                  </a:defRPr>
                </a:lvl2pPr>
                <a:lvl3pPr marL="1143000" indent="-228600">
                  <a:defRPr sz="2400">
                    <a:solidFill>
                      <a:schemeClr val="tx1"/>
                    </a:solidFill>
                    <a:latin typeface="Tahoma" charset="0"/>
                    <a:ea typeface="Osaka" charset="-128"/>
                  </a:defRPr>
                </a:lvl3pPr>
                <a:lvl4pPr marL="1600200" indent="-228600">
                  <a:defRPr sz="2400">
                    <a:solidFill>
                      <a:schemeClr val="tx1"/>
                    </a:solidFill>
                    <a:latin typeface="Tahoma" charset="0"/>
                    <a:ea typeface="Osaka" charset="-128"/>
                  </a:defRPr>
                </a:lvl4pPr>
                <a:lvl5pPr marL="2057400" indent="-228600">
                  <a:defRPr sz="2400">
                    <a:solidFill>
                      <a:schemeClr val="tx1"/>
                    </a:solidFill>
                    <a:latin typeface="Tahoma" charset="0"/>
                    <a:ea typeface="Osaka" charset="-128"/>
                  </a:defRPr>
                </a:lvl5pPr>
                <a:lvl6pPr marL="2514600" indent="-228600" eaLnBrk="0" fontAlgn="base" hangingPunct="0">
                  <a:spcBef>
                    <a:spcPct val="0"/>
                  </a:spcBef>
                  <a:spcAft>
                    <a:spcPct val="0"/>
                  </a:spcAft>
                  <a:defRPr sz="2400">
                    <a:solidFill>
                      <a:schemeClr val="tx1"/>
                    </a:solidFill>
                    <a:latin typeface="Tahoma" charset="0"/>
                    <a:ea typeface="Osaka" charset="-128"/>
                  </a:defRPr>
                </a:lvl6pPr>
                <a:lvl7pPr marL="2971800" indent="-228600" eaLnBrk="0" fontAlgn="base" hangingPunct="0">
                  <a:spcBef>
                    <a:spcPct val="0"/>
                  </a:spcBef>
                  <a:spcAft>
                    <a:spcPct val="0"/>
                  </a:spcAft>
                  <a:defRPr sz="2400">
                    <a:solidFill>
                      <a:schemeClr val="tx1"/>
                    </a:solidFill>
                    <a:latin typeface="Tahoma" charset="0"/>
                    <a:ea typeface="Osaka" charset="-128"/>
                  </a:defRPr>
                </a:lvl7pPr>
                <a:lvl8pPr marL="3429000" indent="-228600" eaLnBrk="0" fontAlgn="base" hangingPunct="0">
                  <a:spcBef>
                    <a:spcPct val="0"/>
                  </a:spcBef>
                  <a:spcAft>
                    <a:spcPct val="0"/>
                  </a:spcAft>
                  <a:defRPr sz="2400">
                    <a:solidFill>
                      <a:schemeClr val="tx1"/>
                    </a:solidFill>
                    <a:latin typeface="Tahoma" charset="0"/>
                    <a:ea typeface="Osaka" charset="-128"/>
                  </a:defRPr>
                </a:lvl8pPr>
                <a:lvl9pPr marL="3886200" indent="-228600" eaLnBrk="0" fontAlgn="base" hangingPunct="0">
                  <a:spcBef>
                    <a:spcPct val="0"/>
                  </a:spcBef>
                  <a:spcAft>
                    <a:spcPct val="0"/>
                  </a:spcAft>
                  <a:defRPr sz="2400">
                    <a:solidFill>
                      <a:schemeClr val="tx1"/>
                    </a:solidFill>
                    <a:latin typeface="Tahoma" charset="0"/>
                    <a:ea typeface="Osaka" charset="-128"/>
                  </a:defRPr>
                </a:lvl9pPr>
              </a:lstStyle>
              <a:p>
                <a:pPr eaLnBrk="1" hangingPunct="1">
                  <a:defRPr/>
                </a:pPr>
                <a:endParaRPr lang="en-GB" alt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charset="0"/>
                    <a:ea typeface="Osaka" charset="-128"/>
                  </a:defRPr>
                </a:lvl1pPr>
                <a:lvl2pPr marL="742950" indent="-285750">
                  <a:defRPr sz="2400">
                    <a:solidFill>
                      <a:schemeClr val="tx1"/>
                    </a:solidFill>
                    <a:latin typeface="Tahoma" charset="0"/>
                    <a:ea typeface="Osaka" charset="-128"/>
                  </a:defRPr>
                </a:lvl2pPr>
                <a:lvl3pPr marL="1143000" indent="-228600">
                  <a:defRPr sz="2400">
                    <a:solidFill>
                      <a:schemeClr val="tx1"/>
                    </a:solidFill>
                    <a:latin typeface="Tahoma" charset="0"/>
                    <a:ea typeface="Osaka" charset="-128"/>
                  </a:defRPr>
                </a:lvl3pPr>
                <a:lvl4pPr marL="1600200" indent="-228600">
                  <a:defRPr sz="2400">
                    <a:solidFill>
                      <a:schemeClr val="tx1"/>
                    </a:solidFill>
                    <a:latin typeface="Tahoma" charset="0"/>
                    <a:ea typeface="Osaka" charset="-128"/>
                  </a:defRPr>
                </a:lvl4pPr>
                <a:lvl5pPr marL="2057400" indent="-228600">
                  <a:defRPr sz="2400">
                    <a:solidFill>
                      <a:schemeClr val="tx1"/>
                    </a:solidFill>
                    <a:latin typeface="Tahoma" charset="0"/>
                    <a:ea typeface="Osaka" charset="-128"/>
                  </a:defRPr>
                </a:lvl5pPr>
                <a:lvl6pPr marL="2514600" indent="-228600" eaLnBrk="0" fontAlgn="base" hangingPunct="0">
                  <a:spcBef>
                    <a:spcPct val="0"/>
                  </a:spcBef>
                  <a:spcAft>
                    <a:spcPct val="0"/>
                  </a:spcAft>
                  <a:defRPr sz="2400">
                    <a:solidFill>
                      <a:schemeClr val="tx1"/>
                    </a:solidFill>
                    <a:latin typeface="Tahoma" charset="0"/>
                    <a:ea typeface="Osaka" charset="-128"/>
                  </a:defRPr>
                </a:lvl6pPr>
                <a:lvl7pPr marL="2971800" indent="-228600" eaLnBrk="0" fontAlgn="base" hangingPunct="0">
                  <a:spcBef>
                    <a:spcPct val="0"/>
                  </a:spcBef>
                  <a:spcAft>
                    <a:spcPct val="0"/>
                  </a:spcAft>
                  <a:defRPr sz="2400">
                    <a:solidFill>
                      <a:schemeClr val="tx1"/>
                    </a:solidFill>
                    <a:latin typeface="Tahoma" charset="0"/>
                    <a:ea typeface="Osaka" charset="-128"/>
                  </a:defRPr>
                </a:lvl7pPr>
                <a:lvl8pPr marL="3429000" indent="-228600" eaLnBrk="0" fontAlgn="base" hangingPunct="0">
                  <a:spcBef>
                    <a:spcPct val="0"/>
                  </a:spcBef>
                  <a:spcAft>
                    <a:spcPct val="0"/>
                  </a:spcAft>
                  <a:defRPr sz="2400">
                    <a:solidFill>
                      <a:schemeClr val="tx1"/>
                    </a:solidFill>
                    <a:latin typeface="Tahoma" charset="0"/>
                    <a:ea typeface="Osaka" charset="-128"/>
                  </a:defRPr>
                </a:lvl8pPr>
                <a:lvl9pPr marL="3886200" indent="-228600" eaLnBrk="0" fontAlgn="base" hangingPunct="0">
                  <a:spcBef>
                    <a:spcPct val="0"/>
                  </a:spcBef>
                  <a:spcAft>
                    <a:spcPct val="0"/>
                  </a:spcAft>
                  <a:defRPr sz="2400">
                    <a:solidFill>
                      <a:schemeClr val="tx1"/>
                    </a:solidFill>
                    <a:latin typeface="Tahoma" charset="0"/>
                    <a:ea typeface="Osaka" charset="-128"/>
                  </a:defRPr>
                </a:lvl9pPr>
              </a:lstStyle>
              <a:p>
                <a:pPr eaLnBrk="1" hangingPunct="1">
                  <a:defRPr/>
                </a:pPr>
                <a:endParaRPr lang="en-GB"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charset="0"/>
                  <a:ea typeface="Osaka" charset="-128"/>
                </a:defRPr>
              </a:lvl1pPr>
              <a:lvl2pPr marL="742950" indent="-285750">
                <a:defRPr sz="2400">
                  <a:solidFill>
                    <a:schemeClr val="tx1"/>
                  </a:solidFill>
                  <a:latin typeface="Tahoma" charset="0"/>
                  <a:ea typeface="Osaka" charset="-128"/>
                </a:defRPr>
              </a:lvl2pPr>
              <a:lvl3pPr marL="1143000" indent="-228600">
                <a:defRPr sz="2400">
                  <a:solidFill>
                    <a:schemeClr val="tx1"/>
                  </a:solidFill>
                  <a:latin typeface="Tahoma" charset="0"/>
                  <a:ea typeface="Osaka" charset="-128"/>
                </a:defRPr>
              </a:lvl3pPr>
              <a:lvl4pPr marL="1600200" indent="-228600">
                <a:defRPr sz="2400">
                  <a:solidFill>
                    <a:schemeClr val="tx1"/>
                  </a:solidFill>
                  <a:latin typeface="Tahoma" charset="0"/>
                  <a:ea typeface="Osaka" charset="-128"/>
                </a:defRPr>
              </a:lvl4pPr>
              <a:lvl5pPr marL="2057400" indent="-228600">
                <a:defRPr sz="2400">
                  <a:solidFill>
                    <a:schemeClr val="tx1"/>
                  </a:solidFill>
                  <a:latin typeface="Tahoma" charset="0"/>
                  <a:ea typeface="Osaka" charset="-128"/>
                </a:defRPr>
              </a:lvl5pPr>
              <a:lvl6pPr marL="2514600" indent="-228600" eaLnBrk="0" fontAlgn="base" hangingPunct="0">
                <a:spcBef>
                  <a:spcPct val="0"/>
                </a:spcBef>
                <a:spcAft>
                  <a:spcPct val="0"/>
                </a:spcAft>
                <a:defRPr sz="2400">
                  <a:solidFill>
                    <a:schemeClr val="tx1"/>
                  </a:solidFill>
                  <a:latin typeface="Tahoma" charset="0"/>
                  <a:ea typeface="Osaka" charset="-128"/>
                </a:defRPr>
              </a:lvl6pPr>
              <a:lvl7pPr marL="2971800" indent="-228600" eaLnBrk="0" fontAlgn="base" hangingPunct="0">
                <a:spcBef>
                  <a:spcPct val="0"/>
                </a:spcBef>
                <a:spcAft>
                  <a:spcPct val="0"/>
                </a:spcAft>
                <a:defRPr sz="2400">
                  <a:solidFill>
                    <a:schemeClr val="tx1"/>
                  </a:solidFill>
                  <a:latin typeface="Tahoma" charset="0"/>
                  <a:ea typeface="Osaka" charset="-128"/>
                </a:defRPr>
              </a:lvl7pPr>
              <a:lvl8pPr marL="3429000" indent="-228600" eaLnBrk="0" fontAlgn="base" hangingPunct="0">
                <a:spcBef>
                  <a:spcPct val="0"/>
                </a:spcBef>
                <a:spcAft>
                  <a:spcPct val="0"/>
                </a:spcAft>
                <a:defRPr sz="2400">
                  <a:solidFill>
                    <a:schemeClr val="tx1"/>
                  </a:solidFill>
                  <a:latin typeface="Tahoma" charset="0"/>
                  <a:ea typeface="Osaka" charset="-128"/>
                </a:defRPr>
              </a:lvl8pPr>
              <a:lvl9pPr marL="3886200" indent="-228600" eaLnBrk="0" fontAlgn="base" hangingPunct="0">
                <a:spcBef>
                  <a:spcPct val="0"/>
                </a:spcBef>
                <a:spcAft>
                  <a:spcPct val="0"/>
                </a:spcAft>
                <a:defRPr sz="2400">
                  <a:solidFill>
                    <a:schemeClr val="tx1"/>
                  </a:solidFill>
                  <a:latin typeface="Tahoma" charset="0"/>
                  <a:ea typeface="Osaka" charset="-128"/>
                </a:defRPr>
              </a:lvl9pPr>
            </a:lstStyle>
            <a:p>
              <a:pPr eaLnBrk="1" hangingPunct="1">
                <a:defRPr/>
              </a:pPr>
              <a:endParaRPr lang="en-GB" alt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charset="0"/>
                  <a:ea typeface="Osaka" charset="-128"/>
                </a:defRPr>
              </a:lvl1pPr>
              <a:lvl2pPr marL="742950" indent="-285750">
                <a:defRPr sz="2400">
                  <a:solidFill>
                    <a:schemeClr val="tx1"/>
                  </a:solidFill>
                  <a:latin typeface="Tahoma" charset="0"/>
                  <a:ea typeface="Osaka" charset="-128"/>
                </a:defRPr>
              </a:lvl2pPr>
              <a:lvl3pPr marL="1143000" indent="-228600">
                <a:defRPr sz="2400">
                  <a:solidFill>
                    <a:schemeClr val="tx1"/>
                  </a:solidFill>
                  <a:latin typeface="Tahoma" charset="0"/>
                  <a:ea typeface="Osaka" charset="-128"/>
                </a:defRPr>
              </a:lvl3pPr>
              <a:lvl4pPr marL="1600200" indent="-228600">
                <a:defRPr sz="2400">
                  <a:solidFill>
                    <a:schemeClr val="tx1"/>
                  </a:solidFill>
                  <a:latin typeface="Tahoma" charset="0"/>
                  <a:ea typeface="Osaka" charset="-128"/>
                </a:defRPr>
              </a:lvl4pPr>
              <a:lvl5pPr marL="2057400" indent="-228600">
                <a:defRPr sz="2400">
                  <a:solidFill>
                    <a:schemeClr val="tx1"/>
                  </a:solidFill>
                  <a:latin typeface="Tahoma" charset="0"/>
                  <a:ea typeface="Osaka" charset="-128"/>
                </a:defRPr>
              </a:lvl5pPr>
              <a:lvl6pPr marL="2514600" indent="-228600" eaLnBrk="0" fontAlgn="base" hangingPunct="0">
                <a:spcBef>
                  <a:spcPct val="0"/>
                </a:spcBef>
                <a:spcAft>
                  <a:spcPct val="0"/>
                </a:spcAft>
                <a:defRPr sz="2400">
                  <a:solidFill>
                    <a:schemeClr val="tx1"/>
                  </a:solidFill>
                  <a:latin typeface="Tahoma" charset="0"/>
                  <a:ea typeface="Osaka" charset="-128"/>
                </a:defRPr>
              </a:lvl6pPr>
              <a:lvl7pPr marL="2971800" indent="-228600" eaLnBrk="0" fontAlgn="base" hangingPunct="0">
                <a:spcBef>
                  <a:spcPct val="0"/>
                </a:spcBef>
                <a:spcAft>
                  <a:spcPct val="0"/>
                </a:spcAft>
                <a:defRPr sz="2400">
                  <a:solidFill>
                    <a:schemeClr val="tx1"/>
                  </a:solidFill>
                  <a:latin typeface="Tahoma" charset="0"/>
                  <a:ea typeface="Osaka" charset="-128"/>
                </a:defRPr>
              </a:lvl7pPr>
              <a:lvl8pPr marL="3429000" indent="-228600" eaLnBrk="0" fontAlgn="base" hangingPunct="0">
                <a:spcBef>
                  <a:spcPct val="0"/>
                </a:spcBef>
                <a:spcAft>
                  <a:spcPct val="0"/>
                </a:spcAft>
                <a:defRPr sz="2400">
                  <a:solidFill>
                    <a:schemeClr val="tx1"/>
                  </a:solidFill>
                  <a:latin typeface="Tahoma" charset="0"/>
                  <a:ea typeface="Osaka" charset="-128"/>
                </a:defRPr>
              </a:lvl8pPr>
              <a:lvl9pPr marL="3886200" indent="-228600" eaLnBrk="0" fontAlgn="base" hangingPunct="0">
                <a:spcBef>
                  <a:spcPct val="0"/>
                </a:spcBef>
                <a:spcAft>
                  <a:spcPct val="0"/>
                </a:spcAft>
                <a:defRPr sz="2400">
                  <a:solidFill>
                    <a:schemeClr val="tx1"/>
                  </a:solidFill>
                  <a:latin typeface="Tahoma" charset="0"/>
                  <a:ea typeface="Osaka" charset="-128"/>
                </a:defRPr>
              </a:lvl9pPr>
            </a:lstStyle>
            <a:p>
              <a:pPr eaLnBrk="1" hangingPunct="1">
                <a:defRPr/>
              </a:pPr>
              <a:endParaRPr lang="en-GB"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charset="0"/>
                  <a:ea typeface="Osaka" charset="-128"/>
                </a:defRPr>
              </a:lvl1pPr>
              <a:lvl2pPr marL="742950" indent="-285750">
                <a:defRPr sz="2400">
                  <a:solidFill>
                    <a:schemeClr val="tx1"/>
                  </a:solidFill>
                  <a:latin typeface="Tahoma" charset="0"/>
                  <a:ea typeface="Osaka" charset="-128"/>
                </a:defRPr>
              </a:lvl2pPr>
              <a:lvl3pPr marL="1143000" indent="-228600">
                <a:defRPr sz="2400">
                  <a:solidFill>
                    <a:schemeClr val="tx1"/>
                  </a:solidFill>
                  <a:latin typeface="Tahoma" charset="0"/>
                  <a:ea typeface="Osaka" charset="-128"/>
                </a:defRPr>
              </a:lvl3pPr>
              <a:lvl4pPr marL="1600200" indent="-228600">
                <a:defRPr sz="2400">
                  <a:solidFill>
                    <a:schemeClr val="tx1"/>
                  </a:solidFill>
                  <a:latin typeface="Tahoma" charset="0"/>
                  <a:ea typeface="Osaka" charset="-128"/>
                </a:defRPr>
              </a:lvl4pPr>
              <a:lvl5pPr marL="2057400" indent="-228600">
                <a:defRPr sz="2400">
                  <a:solidFill>
                    <a:schemeClr val="tx1"/>
                  </a:solidFill>
                  <a:latin typeface="Tahoma" charset="0"/>
                  <a:ea typeface="Osaka" charset="-128"/>
                </a:defRPr>
              </a:lvl5pPr>
              <a:lvl6pPr marL="2514600" indent="-228600" eaLnBrk="0" fontAlgn="base" hangingPunct="0">
                <a:spcBef>
                  <a:spcPct val="0"/>
                </a:spcBef>
                <a:spcAft>
                  <a:spcPct val="0"/>
                </a:spcAft>
                <a:defRPr sz="2400">
                  <a:solidFill>
                    <a:schemeClr val="tx1"/>
                  </a:solidFill>
                  <a:latin typeface="Tahoma" charset="0"/>
                  <a:ea typeface="Osaka" charset="-128"/>
                </a:defRPr>
              </a:lvl6pPr>
              <a:lvl7pPr marL="2971800" indent="-228600" eaLnBrk="0" fontAlgn="base" hangingPunct="0">
                <a:spcBef>
                  <a:spcPct val="0"/>
                </a:spcBef>
                <a:spcAft>
                  <a:spcPct val="0"/>
                </a:spcAft>
                <a:defRPr sz="2400">
                  <a:solidFill>
                    <a:schemeClr val="tx1"/>
                  </a:solidFill>
                  <a:latin typeface="Tahoma" charset="0"/>
                  <a:ea typeface="Osaka" charset="-128"/>
                </a:defRPr>
              </a:lvl7pPr>
              <a:lvl8pPr marL="3429000" indent="-228600" eaLnBrk="0" fontAlgn="base" hangingPunct="0">
                <a:spcBef>
                  <a:spcPct val="0"/>
                </a:spcBef>
                <a:spcAft>
                  <a:spcPct val="0"/>
                </a:spcAft>
                <a:defRPr sz="2400">
                  <a:solidFill>
                    <a:schemeClr val="tx1"/>
                  </a:solidFill>
                  <a:latin typeface="Tahoma" charset="0"/>
                  <a:ea typeface="Osaka" charset="-128"/>
                </a:defRPr>
              </a:lvl8pPr>
              <a:lvl9pPr marL="3886200" indent="-228600" eaLnBrk="0" fontAlgn="base" hangingPunct="0">
                <a:spcBef>
                  <a:spcPct val="0"/>
                </a:spcBef>
                <a:spcAft>
                  <a:spcPct val="0"/>
                </a:spcAft>
                <a:defRPr sz="2400">
                  <a:solidFill>
                    <a:schemeClr val="tx1"/>
                  </a:solidFill>
                  <a:latin typeface="Tahoma" charset="0"/>
                  <a:ea typeface="Osaka" charset="-128"/>
                </a:defRPr>
              </a:lvl9pPr>
            </a:lstStyle>
            <a:p>
              <a:pPr eaLnBrk="1" hangingPunct="1">
                <a:defRPr/>
              </a:pPr>
              <a:endParaRPr lang="en-GB" altLang="en-US"/>
            </a:p>
          </p:txBody>
        </p:sp>
      </p:grpSp>
      <p:sp>
        <p:nvSpPr>
          <p:cNvPr id="100364"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10036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BE10766C-2F24-4154-B234-FEBC940C835E}" type="slidenum">
              <a:rPr lang="en-US" altLang="en-US"/>
              <a:pPr>
                <a:defRPr/>
              </a:pPr>
              <a:t>‹#›</a:t>
            </a:fld>
            <a:endParaRPr lang="en-US" altLang="en-US"/>
          </a:p>
        </p:txBody>
      </p:sp>
    </p:spTree>
    <p:extLst>
      <p:ext uri="{BB962C8B-B14F-4D97-AF65-F5344CB8AC3E}">
        <p14:creationId xmlns:p14="http://schemas.microsoft.com/office/powerpoint/2010/main" val="2123321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3E69953-7A49-49FD-94C2-44BDFA89B6E0}" type="slidenum">
              <a:rPr lang="en-US" altLang="en-US"/>
              <a:pPr>
                <a:defRPr/>
              </a:pPr>
              <a:t>‹#›</a:t>
            </a:fld>
            <a:endParaRPr lang="en-US" altLang="en-US"/>
          </a:p>
        </p:txBody>
      </p:sp>
    </p:spTree>
    <p:extLst>
      <p:ext uri="{BB962C8B-B14F-4D97-AF65-F5344CB8AC3E}">
        <p14:creationId xmlns:p14="http://schemas.microsoft.com/office/powerpoint/2010/main" val="3685981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81453EF-B0C9-4CE5-8C82-49D67401C5D8}" type="slidenum">
              <a:rPr lang="en-US" altLang="en-US"/>
              <a:pPr>
                <a:defRPr/>
              </a:pPr>
              <a:t>‹#›</a:t>
            </a:fld>
            <a:endParaRPr lang="en-US" altLang="en-US"/>
          </a:p>
        </p:txBody>
      </p:sp>
    </p:spTree>
    <p:extLst>
      <p:ext uri="{BB962C8B-B14F-4D97-AF65-F5344CB8AC3E}">
        <p14:creationId xmlns:p14="http://schemas.microsoft.com/office/powerpoint/2010/main" val="2429526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11826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450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6F23309B-91D6-403F-8452-51917749AC07}" type="slidenum">
              <a:rPr lang="en-US" altLang="en-US"/>
              <a:pPr>
                <a:defRPr/>
              </a:pPr>
              <a:t>‹#›</a:t>
            </a:fld>
            <a:endParaRPr lang="en-US" altLang="en-US"/>
          </a:p>
        </p:txBody>
      </p:sp>
    </p:spTree>
    <p:extLst>
      <p:ext uri="{BB962C8B-B14F-4D97-AF65-F5344CB8AC3E}">
        <p14:creationId xmlns:p14="http://schemas.microsoft.com/office/powerpoint/2010/main" val="3952271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ECCE28F-4607-4AE9-8D15-C2F690C4FB24}" type="slidenum">
              <a:rPr lang="en-US" altLang="en-US"/>
              <a:pPr>
                <a:defRPr/>
              </a:pPr>
              <a:t>‹#›</a:t>
            </a:fld>
            <a:endParaRPr lang="en-US" altLang="en-US"/>
          </a:p>
        </p:txBody>
      </p:sp>
    </p:spTree>
    <p:extLst>
      <p:ext uri="{BB962C8B-B14F-4D97-AF65-F5344CB8AC3E}">
        <p14:creationId xmlns:p14="http://schemas.microsoft.com/office/powerpoint/2010/main" val="587968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AE4F7AF-40D1-4179-B320-89EF44E8C3D1}" type="slidenum">
              <a:rPr lang="en-US" altLang="en-US"/>
              <a:pPr>
                <a:defRPr/>
              </a:pPr>
              <a:t>‹#›</a:t>
            </a:fld>
            <a:endParaRPr lang="en-US" altLang="en-US"/>
          </a:p>
        </p:txBody>
      </p:sp>
    </p:spTree>
    <p:extLst>
      <p:ext uri="{BB962C8B-B14F-4D97-AF65-F5344CB8AC3E}">
        <p14:creationId xmlns:p14="http://schemas.microsoft.com/office/powerpoint/2010/main" val="3869609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1CA66FA-035B-4996-AC35-3A61EB04CE77}" type="slidenum">
              <a:rPr lang="en-US" altLang="en-US"/>
              <a:pPr>
                <a:defRPr/>
              </a:pPr>
              <a:t>‹#›</a:t>
            </a:fld>
            <a:endParaRPr lang="en-US" altLang="en-US"/>
          </a:p>
        </p:txBody>
      </p:sp>
    </p:spTree>
    <p:extLst>
      <p:ext uri="{BB962C8B-B14F-4D97-AF65-F5344CB8AC3E}">
        <p14:creationId xmlns:p14="http://schemas.microsoft.com/office/powerpoint/2010/main" val="3198559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9BEBDAA8-6E1D-4DDC-9EC9-BBEC71659218}" type="slidenum">
              <a:rPr lang="en-US" altLang="en-US"/>
              <a:pPr>
                <a:defRPr/>
              </a:pPr>
              <a:t>‹#›</a:t>
            </a:fld>
            <a:endParaRPr lang="en-US" altLang="en-US"/>
          </a:p>
        </p:txBody>
      </p:sp>
    </p:spTree>
    <p:extLst>
      <p:ext uri="{BB962C8B-B14F-4D97-AF65-F5344CB8AC3E}">
        <p14:creationId xmlns:p14="http://schemas.microsoft.com/office/powerpoint/2010/main" val="1854519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04C0A8B3-F517-42E2-AECB-B32509C91918}" type="slidenum">
              <a:rPr lang="en-US" altLang="en-US"/>
              <a:pPr>
                <a:defRPr/>
              </a:pPr>
              <a:t>‹#›</a:t>
            </a:fld>
            <a:endParaRPr lang="en-US" altLang="en-US"/>
          </a:p>
        </p:txBody>
      </p:sp>
    </p:spTree>
    <p:extLst>
      <p:ext uri="{BB962C8B-B14F-4D97-AF65-F5344CB8AC3E}">
        <p14:creationId xmlns:p14="http://schemas.microsoft.com/office/powerpoint/2010/main" val="2727767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09F9C32-96C5-423A-9D8C-309B6AC7FD7E}" type="slidenum">
              <a:rPr lang="en-US" altLang="en-US"/>
              <a:pPr>
                <a:defRPr/>
              </a:pPr>
              <a:t>‹#›</a:t>
            </a:fld>
            <a:endParaRPr lang="en-US" altLang="en-US"/>
          </a:p>
        </p:txBody>
      </p:sp>
    </p:spTree>
    <p:extLst>
      <p:ext uri="{BB962C8B-B14F-4D97-AF65-F5344CB8AC3E}">
        <p14:creationId xmlns:p14="http://schemas.microsoft.com/office/powerpoint/2010/main" val="1646663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9FE6AF9-9F75-400D-878C-F56690D1B1DA}" type="slidenum">
              <a:rPr lang="en-US" altLang="en-US"/>
              <a:pPr>
                <a:defRPr/>
              </a:pPr>
              <a:t>‹#›</a:t>
            </a:fld>
            <a:endParaRPr lang="en-US" altLang="en-US"/>
          </a:p>
        </p:txBody>
      </p:sp>
    </p:spTree>
    <p:extLst>
      <p:ext uri="{BB962C8B-B14F-4D97-AF65-F5344CB8AC3E}">
        <p14:creationId xmlns:p14="http://schemas.microsoft.com/office/powerpoint/2010/main" val="2824144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F28D96D-6F8C-4A58-A149-A7B506F70304}" type="slidenum">
              <a:rPr lang="en-US" altLang="en-US"/>
              <a:pPr>
                <a:defRPr/>
              </a:pPr>
              <a:t>‹#›</a:t>
            </a:fld>
            <a:endParaRPr lang="en-US" altLang="en-US"/>
          </a:p>
        </p:txBody>
      </p:sp>
    </p:spTree>
    <p:extLst>
      <p:ext uri="{BB962C8B-B14F-4D97-AF65-F5344CB8AC3E}">
        <p14:creationId xmlns:p14="http://schemas.microsoft.com/office/powerpoint/2010/main" val="3941353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charset="0"/>
                <a:ea typeface="Osaka" charset="-128"/>
              </a:defRPr>
            </a:lvl1pPr>
            <a:lvl2pPr marL="742950" indent="-285750">
              <a:defRPr sz="2400">
                <a:solidFill>
                  <a:schemeClr val="tx1"/>
                </a:solidFill>
                <a:latin typeface="Tahoma" charset="0"/>
                <a:ea typeface="Osaka" charset="-128"/>
              </a:defRPr>
            </a:lvl2pPr>
            <a:lvl3pPr marL="1143000" indent="-228600">
              <a:defRPr sz="2400">
                <a:solidFill>
                  <a:schemeClr val="tx1"/>
                </a:solidFill>
                <a:latin typeface="Tahoma" charset="0"/>
                <a:ea typeface="Osaka" charset="-128"/>
              </a:defRPr>
            </a:lvl3pPr>
            <a:lvl4pPr marL="1600200" indent="-228600">
              <a:defRPr sz="2400">
                <a:solidFill>
                  <a:schemeClr val="tx1"/>
                </a:solidFill>
                <a:latin typeface="Tahoma" charset="0"/>
                <a:ea typeface="Osaka" charset="-128"/>
              </a:defRPr>
            </a:lvl4pPr>
            <a:lvl5pPr marL="2057400" indent="-228600">
              <a:defRPr sz="2400">
                <a:solidFill>
                  <a:schemeClr val="tx1"/>
                </a:solidFill>
                <a:latin typeface="Tahoma" charset="0"/>
                <a:ea typeface="Osaka" charset="-128"/>
              </a:defRPr>
            </a:lvl5pPr>
            <a:lvl6pPr marL="2514600" indent="-228600" eaLnBrk="0" fontAlgn="base" hangingPunct="0">
              <a:spcBef>
                <a:spcPct val="0"/>
              </a:spcBef>
              <a:spcAft>
                <a:spcPct val="0"/>
              </a:spcAft>
              <a:defRPr sz="2400">
                <a:solidFill>
                  <a:schemeClr val="tx1"/>
                </a:solidFill>
                <a:latin typeface="Tahoma" charset="0"/>
                <a:ea typeface="Osaka" charset="-128"/>
              </a:defRPr>
            </a:lvl6pPr>
            <a:lvl7pPr marL="2971800" indent="-228600" eaLnBrk="0" fontAlgn="base" hangingPunct="0">
              <a:spcBef>
                <a:spcPct val="0"/>
              </a:spcBef>
              <a:spcAft>
                <a:spcPct val="0"/>
              </a:spcAft>
              <a:defRPr sz="2400">
                <a:solidFill>
                  <a:schemeClr val="tx1"/>
                </a:solidFill>
                <a:latin typeface="Tahoma" charset="0"/>
                <a:ea typeface="Osaka" charset="-128"/>
              </a:defRPr>
            </a:lvl7pPr>
            <a:lvl8pPr marL="3429000" indent="-228600" eaLnBrk="0" fontAlgn="base" hangingPunct="0">
              <a:spcBef>
                <a:spcPct val="0"/>
              </a:spcBef>
              <a:spcAft>
                <a:spcPct val="0"/>
              </a:spcAft>
              <a:defRPr sz="2400">
                <a:solidFill>
                  <a:schemeClr val="tx1"/>
                </a:solidFill>
                <a:latin typeface="Tahoma" charset="0"/>
                <a:ea typeface="Osaka" charset="-128"/>
              </a:defRPr>
            </a:lvl8pPr>
            <a:lvl9pPr marL="3886200" indent="-228600" eaLnBrk="0" fontAlgn="base" hangingPunct="0">
              <a:spcBef>
                <a:spcPct val="0"/>
              </a:spcBef>
              <a:spcAft>
                <a:spcPct val="0"/>
              </a:spcAft>
              <a:defRPr sz="2400">
                <a:solidFill>
                  <a:schemeClr val="tx1"/>
                </a:solidFill>
                <a:latin typeface="Tahoma" charset="0"/>
                <a:ea typeface="Osaka" charset="-128"/>
              </a:defRPr>
            </a:lvl9pPr>
          </a:lstStyle>
          <a:p>
            <a:pPr algn="ctr" eaLnBrk="1" hangingPunct="1">
              <a:defRPr/>
            </a:pPr>
            <a:endParaRPr kumimoji="1" lang="en-US" altLang="en-US"/>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charset="0"/>
                <a:ea typeface="Osaka" charset="-128"/>
              </a:defRPr>
            </a:lvl1pPr>
            <a:lvl2pPr marL="742950" indent="-285750">
              <a:defRPr sz="2400">
                <a:solidFill>
                  <a:schemeClr val="tx1"/>
                </a:solidFill>
                <a:latin typeface="Tahoma" charset="0"/>
                <a:ea typeface="Osaka" charset="-128"/>
              </a:defRPr>
            </a:lvl2pPr>
            <a:lvl3pPr marL="1143000" indent="-228600">
              <a:defRPr sz="2400">
                <a:solidFill>
                  <a:schemeClr val="tx1"/>
                </a:solidFill>
                <a:latin typeface="Tahoma" charset="0"/>
                <a:ea typeface="Osaka" charset="-128"/>
              </a:defRPr>
            </a:lvl3pPr>
            <a:lvl4pPr marL="1600200" indent="-228600">
              <a:defRPr sz="2400">
                <a:solidFill>
                  <a:schemeClr val="tx1"/>
                </a:solidFill>
                <a:latin typeface="Tahoma" charset="0"/>
                <a:ea typeface="Osaka" charset="-128"/>
              </a:defRPr>
            </a:lvl4pPr>
            <a:lvl5pPr marL="2057400" indent="-228600">
              <a:defRPr sz="2400">
                <a:solidFill>
                  <a:schemeClr val="tx1"/>
                </a:solidFill>
                <a:latin typeface="Tahoma" charset="0"/>
                <a:ea typeface="Osaka" charset="-128"/>
              </a:defRPr>
            </a:lvl5pPr>
            <a:lvl6pPr marL="2514600" indent="-228600" eaLnBrk="0" fontAlgn="base" hangingPunct="0">
              <a:spcBef>
                <a:spcPct val="0"/>
              </a:spcBef>
              <a:spcAft>
                <a:spcPct val="0"/>
              </a:spcAft>
              <a:defRPr sz="2400">
                <a:solidFill>
                  <a:schemeClr val="tx1"/>
                </a:solidFill>
                <a:latin typeface="Tahoma" charset="0"/>
                <a:ea typeface="Osaka" charset="-128"/>
              </a:defRPr>
            </a:lvl6pPr>
            <a:lvl7pPr marL="2971800" indent="-228600" eaLnBrk="0" fontAlgn="base" hangingPunct="0">
              <a:spcBef>
                <a:spcPct val="0"/>
              </a:spcBef>
              <a:spcAft>
                <a:spcPct val="0"/>
              </a:spcAft>
              <a:defRPr sz="2400">
                <a:solidFill>
                  <a:schemeClr val="tx1"/>
                </a:solidFill>
                <a:latin typeface="Tahoma" charset="0"/>
                <a:ea typeface="Osaka" charset="-128"/>
              </a:defRPr>
            </a:lvl7pPr>
            <a:lvl8pPr marL="3429000" indent="-228600" eaLnBrk="0" fontAlgn="base" hangingPunct="0">
              <a:spcBef>
                <a:spcPct val="0"/>
              </a:spcBef>
              <a:spcAft>
                <a:spcPct val="0"/>
              </a:spcAft>
              <a:defRPr sz="2400">
                <a:solidFill>
                  <a:schemeClr val="tx1"/>
                </a:solidFill>
                <a:latin typeface="Tahoma" charset="0"/>
                <a:ea typeface="Osaka" charset="-128"/>
              </a:defRPr>
            </a:lvl8pPr>
            <a:lvl9pPr marL="3886200" indent="-228600" eaLnBrk="0" fontAlgn="base" hangingPunct="0">
              <a:spcBef>
                <a:spcPct val="0"/>
              </a:spcBef>
              <a:spcAft>
                <a:spcPct val="0"/>
              </a:spcAft>
              <a:defRPr sz="2400">
                <a:solidFill>
                  <a:schemeClr val="tx1"/>
                </a:solidFill>
                <a:latin typeface="Tahoma" charset="0"/>
                <a:ea typeface="Osaka" charset="-128"/>
              </a:defRPr>
            </a:lvl9pPr>
          </a:lstStyle>
          <a:p>
            <a:pPr algn="ctr" eaLnBrk="1" hangingPunct="1">
              <a:defRPr/>
            </a:pPr>
            <a:endParaRPr kumimoji="1" lang="en-US" altLang="en-US"/>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charset="0"/>
                <a:ea typeface="Osaka" charset="-128"/>
              </a:defRPr>
            </a:lvl1pPr>
            <a:lvl2pPr marL="742950" indent="-285750">
              <a:defRPr sz="2400">
                <a:solidFill>
                  <a:schemeClr val="tx1"/>
                </a:solidFill>
                <a:latin typeface="Tahoma" charset="0"/>
                <a:ea typeface="Osaka" charset="-128"/>
              </a:defRPr>
            </a:lvl2pPr>
            <a:lvl3pPr marL="1143000" indent="-228600">
              <a:defRPr sz="2400">
                <a:solidFill>
                  <a:schemeClr val="tx1"/>
                </a:solidFill>
                <a:latin typeface="Tahoma" charset="0"/>
                <a:ea typeface="Osaka" charset="-128"/>
              </a:defRPr>
            </a:lvl3pPr>
            <a:lvl4pPr marL="1600200" indent="-228600">
              <a:defRPr sz="2400">
                <a:solidFill>
                  <a:schemeClr val="tx1"/>
                </a:solidFill>
                <a:latin typeface="Tahoma" charset="0"/>
                <a:ea typeface="Osaka" charset="-128"/>
              </a:defRPr>
            </a:lvl4pPr>
            <a:lvl5pPr marL="2057400" indent="-228600">
              <a:defRPr sz="2400">
                <a:solidFill>
                  <a:schemeClr val="tx1"/>
                </a:solidFill>
                <a:latin typeface="Tahoma" charset="0"/>
                <a:ea typeface="Osaka" charset="-128"/>
              </a:defRPr>
            </a:lvl5pPr>
            <a:lvl6pPr marL="2514600" indent="-228600" eaLnBrk="0" fontAlgn="base" hangingPunct="0">
              <a:spcBef>
                <a:spcPct val="0"/>
              </a:spcBef>
              <a:spcAft>
                <a:spcPct val="0"/>
              </a:spcAft>
              <a:defRPr sz="2400">
                <a:solidFill>
                  <a:schemeClr val="tx1"/>
                </a:solidFill>
                <a:latin typeface="Tahoma" charset="0"/>
                <a:ea typeface="Osaka" charset="-128"/>
              </a:defRPr>
            </a:lvl6pPr>
            <a:lvl7pPr marL="2971800" indent="-228600" eaLnBrk="0" fontAlgn="base" hangingPunct="0">
              <a:spcBef>
                <a:spcPct val="0"/>
              </a:spcBef>
              <a:spcAft>
                <a:spcPct val="0"/>
              </a:spcAft>
              <a:defRPr sz="2400">
                <a:solidFill>
                  <a:schemeClr val="tx1"/>
                </a:solidFill>
                <a:latin typeface="Tahoma" charset="0"/>
                <a:ea typeface="Osaka" charset="-128"/>
              </a:defRPr>
            </a:lvl7pPr>
            <a:lvl8pPr marL="3429000" indent="-228600" eaLnBrk="0" fontAlgn="base" hangingPunct="0">
              <a:spcBef>
                <a:spcPct val="0"/>
              </a:spcBef>
              <a:spcAft>
                <a:spcPct val="0"/>
              </a:spcAft>
              <a:defRPr sz="2400">
                <a:solidFill>
                  <a:schemeClr val="tx1"/>
                </a:solidFill>
                <a:latin typeface="Tahoma" charset="0"/>
                <a:ea typeface="Osaka" charset="-128"/>
              </a:defRPr>
            </a:lvl8pPr>
            <a:lvl9pPr marL="3886200" indent="-228600" eaLnBrk="0" fontAlgn="base" hangingPunct="0">
              <a:spcBef>
                <a:spcPct val="0"/>
              </a:spcBef>
              <a:spcAft>
                <a:spcPct val="0"/>
              </a:spcAft>
              <a:defRPr sz="2400">
                <a:solidFill>
                  <a:schemeClr val="tx1"/>
                </a:solidFill>
                <a:latin typeface="Tahoma" charset="0"/>
                <a:ea typeface="Osaka" charset="-128"/>
              </a:defRPr>
            </a:lvl9pPr>
          </a:lstStyle>
          <a:p>
            <a:pPr algn="ctr" eaLnBrk="1" hangingPunct="1">
              <a:defRPr/>
            </a:pPr>
            <a:endParaRPr kumimoji="1" lang="en-US" altLang="en-US"/>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charset="0"/>
                <a:ea typeface="Osaka" charset="-128"/>
              </a:defRPr>
            </a:lvl1pPr>
            <a:lvl2pPr marL="742950" indent="-285750">
              <a:defRPr sz="2400">
                <a:solidFill>
                  <a:schemeClr val="tx1"/>
                </a:solidFill>
                <a:latin typeface="Tahoma" charset="0"/>
                <a:ea typeface="Osaka" charset="-128"/>
              </a:defRPr>
            </a:lvl2pPr>
            <a:lvl3pPr marL="1143000" indent="-228600">
              <a:defRPr sz="2400">
                <a:solidFill>
                  <a:schemeClr val="tx1"/>
                </a:solidFill>
                <a:latin typeface="Tahoma" charset="0"/>
                <a:ea typeface="Osaka" charset="-128"/>
              </a:defRPr>
            </a:lvl3pPr>
            <a:lvl4pPr marL="1600200" indent="-228600">
              <a:defRPr sz="2400">
                <a:solidFill>
                  <a:schemeClr val="tx1"/>
                </a:solidFill>
                <a:latin typeface="Tahoma" charset="0"/>
                <a:ea typeface="Osaka" charset="-128"/>
              </a:defRPr>
            </a:lvl4pPr>
            <a:lvl5pPr marL="2057400" indent="-228600">
              <a:defRPr sz="2400">
                <a:solidFill>
                  <a:schemeClr val="tx1"/>
                </a:solidFill>
                <a:latin typeface="Tahoma" charset="0"/>
                <a:ea typeface="Osaka" charset="-128"/>
              </a:defRPr>
            </a:lvl5pPr>
            <a:lvl6pPr marL="2514600" indent="-228600" eaLnBrk="0" fontAlgn="base" hangingPunct="0">
              <a:spcBef>
                <a:spcPct val="0"/>
              </a:spcBef>
              <a:spcAft>
                <a:spcPct val="0"/>
              </a:spcAft>
              <a:defRPr sz="2400">
                <a:solidFill>
                  <a:schemeClr val="tx1"/>
                </a:solidFill>
                <a:latin typeface="Tahoma" charset="0"/>
                <a:ea typeface="Osaka" charset="-128"/>
              </a:defRPr>
            </a:lvl6pPr>
            <a:lvl7pPr marL="2971800" indent="-228600" eaLnBrk="0" fontAlgn="base" hangingPunct="0">
              <a:spcBef>
                <a:spcPct val="0"/>
              </a:spcBef>
              <a:spcAft>
                <a:spcPct val="0"/>
              </a:spcAft>
              <a:defRPr sz="2400">
                <a:solidFill>
                  <a:schemeClr val="tx1"/>
                </a:solidFill>
                <a:latin typeface="Tahoma" charset="0"/>
                <a:ea typeface="Osaka" charset="-128"/>
              </a:defRPr>
            </a:lvl7pPr>
            <a:lvl8pPr marL="3429000" indent="-228600" eaLnBrk="0" fontAlgn="base" hangingPunct="0">
              <a:spcBef>
                <a:spcPct val="0"/>
              </a:spcBef>
              <a:spcAft>
                <a:spcPct val="0"/>
              </a:spcAft>
              <a:defRPr sz="2400">
                <a:solidFill>
                  <a:schemeClr val="tx1"/>
                </a:solidFill>
                <a:latin typeface="Tahoma" charset="0"/>
                <a:ea typeface="Osaka" charset="-128"/>
              </a:defRPr>
            </a:lvl8pPr>
            <a:lvl9pPr marL="3886200" indent="-228600" eaLnBrk="0" fontAlgn="base" hangingPunct="0">
              <a:spcBef>
                <a:spcPct val="0"/>
              </a:spcBef>
              <a:spcAft>
                <a:spcPct val="0"/>
              </a:spcAft>
              <a:defRPr sz="2400">
                <a:solidFill>
                  <a:schemeClr val="tx1"/>
                </a:solidFill>
                <a:latin typeface="Tahoma" charset="0"/>
                <a:ea typeface="Osaka" charset="-128"/>
              </a:defRPr>
            </a:lvl9pPr>
          </a:lstStyle>
          <a:p>
            <a:pPr algn="ctr" eaLnBrk="1" hangingPunct="1">
              <a:defRPr/>
            </a:pPr>
            <a:endParaRPr kumimoji="1" lang="en-US" altLang="en-US"/>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charset="0"/>
                <a:ea typeface="Osaka" charset="-128"/>
              </a:defRPr>
            </a:lvl1pPr>
            <a:lvl2pPr marL="742950" indent="-285750">
              <a:defRPr sz="2400">
                <a:solidFill>
                  <a:schemeClr val="tx1"/>
                </a:solidFill>
                <a:latin typeface="Tahoma" charset="0"/>
                <a:ea typeface="Osaka" charset="-128"/>
              </a:defRPr>
            </a:lvl2pPr>
            <a:lvl3pPr marL="1143000" indent="-228600">
              <a:defRPr sz="2400">
                <a:solidFill>
                  <a:schemeClr val="tx1"/>
                </a:solidFill>
                <a:latin typeface="Tahoma" charset="0"/>
                <a:ea typeface="Osaka" charset="-128"/>
              </a:defRPr>
            </a:lvl3pPr>
            <a:lvl4pPr marL="1600200" indent="-228600">
              <a:defRPr sz="2400">
                <a:solidFill>
                  <a:schemeClr val="tx1"/>
                </a:solidFill>
                <a:latin typeface="Tahoma" charset="0"/>
                <a:ea typeface="Osaka" charset="-128"/>
              </a:defRPr>
            </a:lvl4pPr>
            <a:lvl5pPr marL="2057400" indent="-228600">
              <a:defRPr sz="2400">
                <a:solidFill>
                  <a:schemeClr val="tx1"/>
                </a:solidFill>
                <a:latin typeface="Tahoma" charset="0"/>
                <a:ea typeface="Osaka" charset="-128"/>
              </a:defRPr>
            </a:lvl5pPr>
            <a:lvl6pPr marL="2514600" indent="-228600" eaLnBrk="0" fontAlgn="base" hangingPunct="0">
              <a:spcBef>
                <a:spcPct val="0"/>
              </a:spcBef>
              <a:spcAft>
                <a:spcPct val="0"/>
              </a:spcAft>
              <a:defRPr sz="2400">
                <a:solidFill>
                  <a:schemeClr val="tx1"/>
                </a:solidFill>
                <a:latin typeface="Tahoma" charset="0"/>
                <a:ea typeface="Osaka" charset="-128"/>
              </a:defRPr>
            </a:lvl6pPr>
            <a:lvl7pPr marL="2971800" indent="-228600" eaLnBrk="0" fontAlgn="base" hangingPunct="0">
              <a:spcBef>
                <a:spcPct val="0"/>
              </a:spcBef>
              <a:spcAft>
                <a:spcPct val="0"/>
              </a:spcAft>
              <a:defRPr sz="2400">
                <a:solidFill>
                  <a:schemeClr val="tx1"/>
                </a:solidFill>
                <a:latin typeface="Tahoma" charset="0"/>
                <a:ea typeface="Osaka" charset="-128"/>
              </a:defRPr>
            </a:lvl7pPr>
            <a:lvl8pPr marL="3429000" indent="-228600" eaLnBrk="0" fontAlgn="base" hangingPunct="0">
              <a:spcBef>
                <a:spcPct val="0"/>
              </a:spcBef>
              <a:spcAft>
                <a:spcPct val="0"/>
              </a:spcAft>
              <a:defRPr sz="2400">
                <a:solidFill>
                  <a:schemeClr val="tx1"/>
                </a:solidFill>
                <a:latin typeface="Tahoma" charset="0"/>
                <a:ea typeface="Osaka" charset="-128"/>
              </a:defRPr>
            </a:lvl8pPr>
            <a:lvl9pPr marL="3886200" indent="-228600" eaLnBrk="0" fontAlgn="base" hangingPunct="0">
              <a:spcBef>
                <a:spcPct val="0"/>
              </a:spcBef>
              <a:spcAft>
                <a:spcPct val="0"/>
              </a:spcAft>
              <a:defRPr sz="2400">
                <a:solidFill>
                  <a:schemeClr val="tx1"/>
                </a:solidFill>
                <a:latin typeface="Tahoma" charset="0"/>
                <a:ea typeface="Osaka" charset="-128"/>
              </a:defRPr>
            </a:lvl9pPr>
          </a:lstStyle>
          <a:p>
            <a:pPr algn="ctr" eaLnBrk="1" hangingPunct="1">
              <a:defRPr/>
            </a:pPr>
            <a:endParaRPr kumimoji="1" lang="en-US" altLang="en-US"/>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charset="0"/>
                <a:ea typeface="Osaka" charset="-128"/>
              </a:defRPr>
            </a:lvl1pPr>
            <a:lvl2pPr marL="742950" indent="-285750">
              <a:defRPr sz="2400">
                <a:solidFill>
                  <a:schemeClr val="tx1"/>
                </a:solidFill>
                <a:latin typeface="Tahoma" charset="0"/>
                <a:ea typeface="Osaka" charset="-128"/>
              </a:defRPr>
            </a:lvl2pPr>
            <a:lvl3pPr marL="1143000" indent="-228600">
              <a:defRPr sz="2400">
                <a:solidFill>
                  <a:schemeClr val="tx1"/>
                </a:solidFill>
                <a:latin typeface="Tahoma" charset="0"/>
                <a:ea typeface="Osaka" charset="-128"/>
              </a:defRPr>
            </a:lvl3pPr>
            <a:lvl4pPr marL="1600200" indent="-228600">
              <a:defRPr sz="2400">
                <a:solidFill>
                  <a:schemeClr val="tx1"/>
                </a:solidFill>
                <a:latin typeface="Tahoma" charset="0"/>
                <a:ea typeface="Osaka" charset="-128"/>
              </a:defRPr>
            </a:lvl4pPr>
            <a:lvl5pPr marL="2057400" indent="-228600">
              <a:defRPr sz="2400">
                <a:solidFill>
                  <a:schemeClr val="tx1"/>
                </a:solidFill>
                <a:latin typeface="Tahoma" charset="0"/>
                <a:ea typeface="Osaka" charset="-128"/>
              </a:defRPr>
            </a:lvl5pPr>
            <a:lvl6pPr marL="2514600" indent="-228600" eaLnBrk="0" fontAlgn="base" hangingPunct="0">
              <a:spcBef>
                <a:spcPct val="0"/>
              </a:spcBef>
              <a:spcAft>
                <a:spcPct val="0"/>
              </a:spcAft>
              <a:defRPr sz="2400">
                <a:solidFill>
                  <a:schemeClr val="tx1"/>
                </a:solidFill>
                <a:latin typeface="Tahoma" charset="0"/>
                <a:ea typeface="Osaka" charset="-128"/>
              </a:defRPr>
            </a:lvl6pPr>
            <a:lvl7pPr marL="2971800" indent="-228600" eaLnBrk="0" fontAlgn="base" hangingPunct="0">
              <a:spcBef>
                <a:spcPct val="0"/>
              </a:spcBef>
              <a:spcAft>
                <a:spcPct val="0"/>
              </a:spcAft>
              <a:defRPr sz="2400">
                <a:solidFill>
                  <a:schemeClr val="tx1"/>
                </a:solidFill>
                <a:latin typeface="Tahoma" charset="0"/>
                <a:ea typeface="Osaka" charset="-128"/>
              </a:defRPr>
            </a:lvl7pPr>
            <a:lvl8pPr marL="3429000" indent="-228600" eaLnBrk="0" fontAlgn="base" hangingPunct="0">
              <a:spcBef>
                <a:spcPct val="0"/>
              </a:spcBef>
              <a:spcAft>
                <a:spcPct val="0"/>
              </a:spcAft>
              <a:defRPr sz="2400">
                <a:solidFill>
                  <a:schemeClr val="tx1"/>
                </a:solidFill>
                <a:latin typeface="Tahoma" charset="0"/>
                <a:ea typeface="Osaka" charset="-128"/>
              </a:defRPr>
            </a:lvl8pPr>
            <a:lvl9pPr marL="3886200" indent="-228600" eaLnBrk="0" fontAlgn="base" hangingPunct="0">
              <a:spcBef>
                <a:spcPct val="0"/>
              </a:spcBef>
              <a:spcAft>
                <a:spcPct val="0"/>
              </a:spcAft>
              <a:defRPr sz="2400">
                <a:solidFill>
                  <a:schemeClr val="tx1"/>
                </a:solidFill>
                <a:latin typeface="Tahoma" charset="0"/>
                <a:ea typeface="Osaka" charset="-128"/>
              </a:defRPr>
            </a:lvl9pPr>
          </a:lstStyle>
          <a:p>
            <a:pPr algn="ctr" eaLnBrk="1" hangingPunct="1">
              <a:defRPr/>
            </a:pPr>
            <a:endParaRPr kumimoji="1" lang="en-US" altLang="en-US"/>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charset="0"/>
                <a:ea typeface="Osaka" charset="-128"/>
              </a:defRPr>
            </a:lvl1pPr>
            <a:lvl2pPr marL="742950" indent="-285750">
              <a:defRPr sz="2400">
                <a:solidFill>
                  <a:schemeClr val="tx1"/>
                </a:solidFill>
                <a:latin typeface="Tahoma" charset="0"/>
                <a:ea typeface="Osaka" charset="-128"/>
              </a:defRPr>
            </a:lvl2pPr>
            <a:lvl3pPr marL="1143000" indent="-228600">
              <a:defRPr sz="2400">
                <a:solidFill>
                  <a:schemeClr val="tx1"/>
                </a:solidFill>
                <a:latin typeface="Tahoma" charset="0"/>
                <a:ea typeface="Osaka" charset="-128"/>
              </a:defRPr>
            </a:lvl3pPr>
            <a:lvl4pPr marL="1600200" indent="-228600">
              <a:defRPr sz="2400">
                <a:solidFill>
                  <a:schemeClr val="tx1"/>
                </a:solidFill>
                <a:latin typeface="Tahoma" charset="0"/>
                <a:ea typeface="Osaka" charset="-128"/>
              </a:defRPr>
            </a:lvl4pPr>
            <a:lvl5pPr marL="2057400" indent="-228600">
              <a:defRPr sz="2400">
                <a:solidFill>
                  <a:schemeClr val="tx1"/>
                </a:solidFill>
                <a:latin typeface="Tahoma" charset="0"/>
                <a:ea typeface="Osaka" charset="-128"/>
              </a:defRPr>
            </a:lvl5pPr>
            <a:lvl6pPr marL="2514600" indent="-228600" eaLnBrk="0" fontAlgn="base" hangingPunct="0">
              <a:spcBef>
                <a:spcPct val="0"/>
              </a:spcBef>
              <a:spcAft>
                <a:spcPct val="0"/>
              </a:spcAft>
              <a:defRPr sz="2400">
                <a:solidFill>
                  <a:schemeClr val="tx1"/>
                </a:solidFill>
                <a:latin typeface="Tahoma" charset="0"/>
                <a:ea typeface="Osaka" charset="-128"/>
              </a:defRPr>
            </a:lvl6pPr>
            <a:lvl7pPr marL="2971800" indent="-228600" eaLnBrk="0" fontAlgn="base" hangingPunct="0">
              <a:spcBef>
                <a:spcPct val="0"/>
              </a:spcBef>
              <a:spcAft>
                <a:spcPct val="0"/>
              </a:spcAft>
              <a:defRPr sz="2400">
                <a:solidFill>
                  <a:schemeClr val="tx1"/>
                </a:solidFill>
                <a:latin typeface="Tahoma" charset="0"/>
                <a:ea typeface="Osaka" charset="-128"/>
              </a:defRPr>
            </a:lvl7pPr>
            <a:lvl8pPr marL="3429000" indent="-228600" eaLnBrk="0" fontAlgn="base" hangingPunct="0">
              <a:spcBef>
                <a:spcPct val="0"/>
              </a:spcBef>
              <a:spcAft>
                <a:spcPct val="0"/>
              </a:spcAft>
              <a:defRPr sz="2400">
                <a:solidFill>
                  <a:schemeClr val="tx1"/>
                </a:solidFill>
                <a:latin typeface="Tahoma" charset="0"/>
                <a:ea typeface="Osaka" charset="-128"/>
              </a:defRPr>
            </a:lvl8pPr>
            <a:lvl9pPr marL="3886200" indent="-228600" eaLnBrk="0" fontAlgn="base" hangingPunct="0">
              <a:spcBef>
                <a:spcPct val="0"/>
              </a:spcBef>
              <a:spcAft>
                <a:spcPct val="0"/>
              </a:spcAft>
              <a:defRPr sz="2400">
                <a:solidFill>
                  <a:schemeClr val="tx1"/>
                </a:solidFill>
                <a:latin typeface="Tahoma" charset="0"/>
                <a:ea typeface="Osaka" charset="-128"/>
              </a:defRPr>
            </a:lvl9pPr>
          </a:lstStyle>
          <a:p>
            <a:pPr algn="ctr" eaLnBrk="1" hangingPunct="1">
              <a:defRPr/>
            </a:pPr>
            <a:endParaRPr kumimoji="1" lang="en-US" altLang="en-US"/>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9339"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Tahoma" panose="020B0604030504040204" pitchFamily="34" charset="0"/>
                <a:ea typeface="Osaka" charset="-128"/>
                <a:cs typeface="+mn-cs"/>
              </a:defRPr>
            </a:lvl1pPr>
          </a:lstStyle>
          <a:p>
            <a:pPr>
              <a:defRPr/>
            </a:pPr>
            <a:endParaRPr lang="en-US"/>
          </a:p>
        </p:txBody>
      </p:sp>
      <p:sp>
        <p:nvSpPr>
          <p:cNvPr id="99340"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Tahoma" panose="020B0604030504040204" pitchFamily="34" charset="0"/>
                <a:ea typeface="Osaka" charset="-128"/>
                <a:cs typeface="+mn-cs"/>
              </a:defRPr>
            </a:lvl1pPr>
          </a:lstStyle>
          <a:p>
            <a:pPr>
              <a:defRPr/>
            </a:pPr>
            <a:endParaRPr lang="en-US"/>
          </a:p>
        </p:txBody>
      </p:sp>
      <p:sp>
        <p:nvSpPr>
          <p:cNvPr id="99341"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Tahoma" charset="0"/>
                <a:ea typeface="Osaka" charset="-128"/>
              </a:defRPr>
            </a:lvl1pPr>
          </a:lstStyle>
          <a:p>
            <a:pPr>
              <a:defRPr/>
            </a:pPr>
            <a:fld id="{62BF7EE3-AF37-4E44-A7CA-BD3EEA6089E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12"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 id="2147484011" r:id="rId12"/>
  </p:sldLayoutIdLst>
  <p:txStyles>
    <p:titleStyle>
      <a:lvl1pPr algn="l"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4400">
          <a:solidFill>
            <a:schemeClr val="tx2"/>
          </a:solidFill>
          <a:latin typeface="Tahoma" pitchFamily="34" charset="0"/>
          <a:ea typeface="MS PGothic" panose="020B0600070205080204" pitchFamily="34" charset="-128"/>
          <a:cs typeface="ＭＳ Ｐゴシック" charset="0"/>
        </a:defRPr>
      </a:lvl2pPr>
      <a:lvl3pPr algn="l" rtl="0" eaLnBrk="0" fontAlgn="base" hangingPunct="0">
        <a:spcBef>
          <a:spcPct val="0"/>
        </a:spcBef>
        <a:spcAft>
          <a:spcPct val="0"/>
        </a:spcAft>
        <a:defRPr sz="4400">
          <a:solidFill>
            <a:schemeClr val="tx2"/>
          </a:solidFill>
          <a:latin typeface="Tahoma" pitchFamily="34" charset="0"/>
          <a:ea typeface="MS PGothic" panose="020B0600070205080204" pitchFamily="34" charset="-128"/>
          <a:cs typeface="ＭＳ Ｐゴシック" charset="0"/>
        </a:defRPr>
      </a:lvl3pPr>
      <a:lvl4pPr algn="l" rtl="0" eaLnBrk="0" fontAlgn="base" hangingPunct="0">
        <a:spcBef>
          <a:spcPct val="0"/>
        </a:spcBef>
        <a:spcAft>
          <a:spcPct val="0"/>
        </a:spcAft>
        <a:defRPr sz="4400">
          <a:solidFill>
            <a:schemeClr val="tx2"/>
          </a:solidFill>
          <a:latin typeface="Tahoma" pitchFamily="34" charset="0"/>
          <a:ea typeface="MS PGothic" panose="020B0600070205080204" pitchFamily="34" charset="-128"/>
          <a:cs typeface="ＭＳ Ｐゴシック" charset="0"/>
        </a:defRPr>
      </a:lvl4pPr>
      <a:lvl5pPr algn="l" rtl="0" eaLnBrk="0" fontAlgn="base" hangingPunct="0">
        <a:spcBef>
          <a:spcPct val="0"/>
        </a:spcBef>
        <a:spcAft>
          <a:spcPct val="0"/>
        </a:spcAft>
        <a:defRPr sz="4400">
          <a:solidFill>
            <a:schemeClr val="tx2"/>
          </a:solidFill>
          <a:latin typeface="Tahoma" pitchFamily="34" charset="0"/>
          <a:ea typeface="MS PGothic" panose="020B0600070205080204" pitchFamily="34" charset="-128"/>
          <a:cs typeface="ＭＳ Ｐゴシック"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fdb.org/en/knowledge/statistics/data-portal/" TargetMode="External"/><Relationship Id="rId2" Type="http://schemas.openxmlformats.org/officeDocument/2006/relationships/hyperlink" Target="http://www.uneca.org/sites/default/files/PageAttachments/final_adc_-_english.pdf" TargetMode="External"/><Relationship Id="rId1" Type="http://schemas.openxmlformats.org/officeDocument/2006/relationships/slideLayout" Target="../slideLayouts/slideLayout2.xml"/><Relationship Id="rId4" Type="http://schemas.openxmlformats.org/officeDocument/2006/relationships/hyperlink" Target="http://tinyurl.com/hqsb66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datad.aau.org/" TargetMode="External"/><Relationship Id="rId2" Type="http://schemas.openxmlformats.org/officeDocument/2006/relationships/hyperlink" Target="http://www.sci-gaia.eu/dakar-declaration/" TargetMode="External"/><Relationship Id="rId1" Type="http://schemas.openxmlformats.org/officeDocument/2006/relationships/slideLayout" Target="../slideLayouts/slideLayout2.xml"/><Relationship Id="rId4" Type="http://schemas.openxmlformats.org/officeDocument/2006/relationships/hyperlink" Target="http://www.nexteinstein.or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data.gov.gh/" TargetMode="External"/><Relationship Id="rId2" Type="http://schemas.openxmlformats.org/officeDocument/2006/relationships/hyperlink" Target="http://www.africaopendata.net/" TargetMode="External"/><Relationship Id="rId1" Type="http://schemas.openxmlformats.org/officeDocument/2006/relationships/slideLayout" Target="../slideLayouts/slideLayout2.xml"/><Relationship Id="rId4" Type="http://schemas.openxmlformats.org/officeDocument/2006/relationships/hyperlink" Target="http://www.opendata.go.k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ictworks.org/2016/06/29/the-status-of-open-data-initiatives-in-west-afric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odata.org/news/150/62/African-Open-Science-Platform-to-boost-the-impact-of-open-data-for-science-and-society-Media-Release" TargetMode="External"/><Relationship Id="rId2" Type="http://schemas.openxmlformats.org/officeDocument/2006/relationships/hyperlink" Target="http://www.science-international.org/sites/default/files/reports/open-data-in-big-data-world_short_en.pdf" TargetMode="External"/><Relationship Id="rId1" Type="http://schemas.openxmlformats.org/officeDocument/2006/relationships/slideLayout" Target="../slideLayouts/slideLayout2.xml"/><Relationship Id="rId5" Type="http://schemas.openxmlformats.org/officeDocument/2006/relationships/hyperlink" Target="http://junar.com/blog/understanding-motivations-for-your-open-data-program/" TargetMode="External"/><Relationship Id="rId4" Type="http://schemas.openxmlformats.org/officeDocument/2006/relationships/hyperlink" Target="http://opendatabarometer.org/3rdedition/regional-report/afric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cience-international.org/sites/default/files/reports/open-data-in-big-data-world_long_en.pdf"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Growing open data in Africa</a:t>
            </a:r>
          </a:p>
        </p:txBody>
      </p:sp>
      <p:sp>
        <p:nvSpPr>
          <p:cNvPr id="3" name="Subtitle 2"/>
          <p:cNvSpPr>
            <a:spLocks noGrp="1"/>
          </p:cNvSpPr>
          <p:nvPr>
            <p:ph type="subTitle" idx="1"/>
          </p:nvPr>
        </p:nvSpPr>
        <p:spPr>
          <a:xfrm>
            <a:off x="463826" y="3886199"/>
            <a:ext cx="8299174" cy="2262809"/>
          </a:xfrm>
        </p:spPr>
        <p:txBody>
          <a:bodyPr/>
          <a:lstStyle/>
          <a:p>
            <a:r>
              <a:rPr lang="en-US" dirty="0"/>
              <a:t>Ms. Nodumo Dhlamini</a:t>
            </a:r>
          </a:p>
          <a:p>
            <a:r>
              <a:rPr lang="en-US" dirty="0"/>
              <a:t>Director – ICT Services &amp; Knowledge Management</a:t>
            </a:r>
          </a:p>
          <a:p>
            <a:r>
              <a:rPr lang="en-US" dirty="0"/>
              <a:t>Association of African Universities</a:t>
            </a:r>
          </a:p>
        </p:txBody>
      </p:sp>
      <p:pic>
        <p:nvPicPr>
          <p:cNvPr id="4" name="Picture 10" descr="J:\AAULOGO.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6829" y="195943"/>
            <a:ext cx="1509168" cy="1436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8729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18052"/>
            <a:ext cx="8639175" cy="874644"/>
          </a:xfrm>
        </p:spPr>
        <p:txBody>
          <a:bodyPr/>
          <a:lstStyle/>
          <a:p>
            <a:r>
              <a:rPr lang="en-US" dirty="0"/>
              <a:t>Open Data initiatives in Africa 1</a:t>
            </a:r>
          </a:p>
        </p:txBody>
      </p:sp>
      <p:sp>
        <p:nvSpPr>
          <p:cNvPr id="3" name="Content Placeholder 2"/>
          <p:cNvSpPr>
            <a:spLocks noGrp="1"/>
          </p:cNvSpPr>
          <p:nvPr>
            <p:ph idx="1"/>
          </p:nvPr>
        </p:nvSpPr>
        <p:spPr>
          <a:xfrm>
            <a:off x="304800" y="2017712"/>
            <a:ext cx="8650288" cy="4586287"/>
          </a:xfrm>
        </p:spPr>
        <p:txBody>
          <a:bodyPr/>
          <a:lstStyle/>
          <a:p>
            <a:r>
              <a:rPr lang="en-US" sz="2400" dirty="0"/>
              <a:t>Africa Data Consensus (roadmap to improving data standards and availability across the continent): </a:t>
            </a:r>
            <a:r>
              <a:rPr lang="en-US" sz="2400" u="sng" dirty="0">
                <a:hlinkClick r:id="rId2"/>
              </a:rPr>
              <a:t>http://www.uneca.org/sites/default/files/PageAttachments/final_adc_-_english.pdf</a:t>
            </a:r>
            <a:r>
              <a:rPr lang="en-US" sz="2400" dirty="0"/>
              <a:t> </a:t>
            </a:r>
          </a:p>
          <a:p>
            <a:pPr lvl="0"/>
            <a:r>
              <a:rPr lang="en-US" sz="2400" dirty="0"/>
              <a:t>African Development Bank (AFDB) Open Data Initiative – boosting access to quality data for monitoring development results in African Countries: </a:t>
            </a:r>
            <a:r>
              <a:rPr lang="en-US" sz="2400" u="sng" dirty="0">
                <a:hlinkClick r:id="rId3"/>
              </a:rPr>
              <a:t>http://www.afdb.org/en/knowledge/statistics/data-portal/</a:t>
            </a:r>
            <a:r>
              <a:rPr lang="en-US" sz="2400" dirty="0"/>
              <a:t> </a:t>
            </a:r>
          </a:p>
          <a:p>
            <a:r>
              <a:rPr lang="en-US" sz="2400" dirty="0"/>
              <a:t>African Open Science Platform (implemented by the Academy of Science of South Africa): </a:t>
            </a:r>
            <a:r>
              <a:rPr lang="en-US" sz="2400" dirty="0">
                <a:hlinkClick r:id="rId4"/>
              </a:rPr>
              <a:t>http://tinyurl.com/hqsb66p</a:t>
            </a:r>
            <a:r>
              <a:rPr lang="en-US" sz="2400" dirty="0"/>
              <a:t> </a:t>
            </a:r>
          </a:p>
        </p:txBody>
      </p:sp>
    </p:spTree>
    <p:extLst>
      <p:ext uri="{BB962C8B-B14F-4D97-AF65-F5344CB8AC3E}">
        <p14:creationId xmlns:p14="http://schemas.microsoft.com/office/powerpoint/2010/main" val="1893749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2400" dirty="0"/>
              <a:t>Dakar Declaration on Open Science in Africa: </a:t>
            </a:r>
            <a:r>
              <a:rPr lang="en-US" sz="2400" u="sng" dirty="0">
                <a:hlinkClick r:id="rId2"/>
              </a:rPr>
              <a:t>http://www.sci-gaia.eu/dakar-declaration/</a:t>
            </a:r>
            <a:r>
              <a:rPr lang="en-US" sz="2400" dirty="0"/>
              <a:t> </a:t>
            </a:r>
          </a:p>
          <a:p>
            <a:r>
              <a:rPr lang="en-US" sz="2400" dirty="0"/>
              <a:t>Database of African Theses, Dissertations and Research Articles (DATAD-R): </a:t>
            </a:r>
            <a:r>
              <a:rPr lang="en-US" sz="2400" dirty="0">
                <a:hlinkClick r:id="rId3"/>
              </a:rPr>
              <a:t>http://datad.aau.org/</a:t>
            </a:r>
            <a:r>
              <a:rPr lang="en-US" sz="2400" dirty="0"/>
              <a:t> </a:t>
            </a:r>
          </a:p>
          <a:p>
            <a:pPr lvl="0"/>
            <a:r>
              <a:rPr lang="en-US" sz="2400" dirty="0"/>
              <a:t>Data Skills Training: African Institute for Mathematical Sciences - a Next Einstein Initiative: </a:t>
            </a:r>
            <a:r>
              <a:rPr lang="en-US" sz="2400" u="sng" dirty="0">
                <a:hlinkClick r:id="rId4"/>
              </a:rPr>
              <a:t>www.nexteinstein.org</a:t>
            </a:r>
            <a:r>
              <a:rPr lang="en-US" sz="2400" dirty="0"/>
              <a:t> </a:t>
            </a:r>
          </a:p>
        </p:txBody>
      </p:sp>
      <p:sp>
        <p:nvSpPr>
          <p:cNvPr id="6" name="Title 1"/>
          <p:cNvSpPr>
            <a:spLocks noGrp="1"/>
          </p:cNvSpPr>
          <p:nvPr>
            <p:ph type="title"/>
          </p:nvPr>
        </p:nvSpPr>
        <p:spPr>
          <a:xfrm>
            <a:off x="304800" y="318052"/>
            <a:ext cx="8639175" cy="874644"/>
          </a:xfrm>
        </p:spPr>
        <p:txBody>
          <a:bodyPr/>
          <a:lstStyle/>
          <a:p>
            <a:r>
              <a:rPr lang="en-US" dirty="0"/>
              <a:t>Open Data initiatives in Africa 2</a:t>
            </a:r>
          </a:p>
        </p:txBody>
      </p:sp>
    </p:spTree>
    <p:extLst>
      <p:ext uri="{BB962C8B-B14F-4D97-AF65-F5344CB8AC3E}">
        <p14:creationId xmlns:p14="http://schemas.microsoft.com/office/powerpoint/2010/main" val="3258956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2400" dirty="0"/>
              <a:t>Africa Open Data Conference: </a:t>
            </a:r>
            <a:r>
              <a:rPr lang="en-US" sz="2400" u="sng" dirty="0">
                <a:hlinkClick r:id="rId2"/>
              </a:rPr>
              <a:t>http://www.africaopendata.net/</a:t>
            </a:r>
            <a:r>
              <a:rPr lang="en-US" sz="2400" dirty="0"/>
              <a:t> </a:t>
            </a:r>
          </a:p>
          <a:p>
            <a:pPr lvl="0"/>
            <a:r>
              <a:rPr lang="en-US" sz="2400" dirty="0"/>
              <a:t>Ghana Open Data Initiative (GODI): </a:t>
            </a:r>
            <a:r>
              <a:rPr lang="en-US" sz="2400" u="sng" dirty="0">
                <a:hlinkClick r:id="rId3"/>
              </a:rPr>
              <a:t>http://data.gov.gh/</a:t>
            </a:r>
            <a:r>
              <a:rPr lang="en-US" sz="2400" dirty="0"/>
              <a:t> </a:t>
            </a:r>
          </a:p>
          <a:p>
            <a:pPr lvl="0"/>
            <a:r>
              <a:rPr lang="en-US" sz="2400" dirty="0"/>
              <a:t>The Kenya Open Data Portal makes Public Government datasets accessible for free to the public in easy reusable formats, supporting the Government's drive to proactively inform citizens and be accountable - </a:t>
            </a:r>
            <a:r>
              <a:rPr lang="en-US" sz="2400" u="sng" dirty="0">
                <a:hlinkClick r:id="rId4"/>
              </a:rPr>
              <a:t>http://www.opendata.go.ke/</a:t>
            </a:r>
            <a:r>
              <a:rPr lang="en-US" sz="2400" dirty="0"/>
              <a:t> </a:t>
            </a:r>
          </a:p>
          <a:p>
            <a:endParaRPr lang="en-US" sz="2400" dirty="0"/>
          </a:p>
        </p:txBody>
      </p:sp>
      <p:sp>
        <p:nvSpPr>
          <p:cNvPr id="6" name="Title 1"/>
          <p:cNvSpPr>
            <a:spLocks noGrp="1"/>
          </p:cNvSpPr>
          <p:nvPr>
            <p:ph type="title"/>
          </p:nvPr>
        </p:nvSpPr>
        <p:spPr>
          <a:xfrm>
            <a:off x="304800" y="318052"/>
            <a:ext cx="8639175" cy="874644"/>
          </a:xfrm>
        </p:spPr>
        <p:txBody>
          <a:bodyPr/>
          <a:lstStyle/>
          <a:p>
            <a:r>
              <a:rPr lang="en-US" dirty="0"/>
              <a:t>Open Data initiatives in Africa 3</a:t>
            </a:r>
          </a:p>
        </p:txBody>
      </p:sp>
    </p:spTree>
    <p:extLst>
      <p:ext uri="{BB962C8B-B14F-4D97-AF65-F5344CB8AC3E}">
        <p14:creationId xmlns:p14="http://schemas.microsoft.com/office/powerpoint/2010/main" val="2445450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2400" dirty="0"/>
              <a:t>Open Data Developments in West Africa:   </a:t>
            </a:r>
            <a:r>
              <a:rPr lang="en-US" sz="2400" u="sng" dirty="0">
                <a:hlinkClick r:id="rId2"/>
              </a:rPr>
              <a:t>http://www.ictworks.org/2016/06/29/the-status-of-open-data-initiatives-in-west-africa/</a:t>
            </a:r>
            <a:r>
              <a:rPr lang="en-US" sz="2400" dirty="0"/>
              <a:t> </a:t>
            </a:r>
          </a:p>
          <a:p>
            <a:r>
              <a:rPr lang="en-US" sz="2400" dirty="0"/>
              <a:t>JKUAT in consultation with CODATA developed and implemented an open research data policy (JORD) in Feb 2016</a:t>
            </a:r>
          </a:p>
        </p:txBody>
      </p:sp>
      <p:sp>
        <p:nvSpPr>
          <p:cNvPr id="6" name="Title 1"/>
          <p:cNvSpPr>
            <a:spLocks noGrp="1"/>
          </p:cNvSpPr>
          <p:nvPr>
            <p:ph type="title"/>
          </p:nvPr>
        </p:nvSpPr>
        <p:spPr>
          <a:xfrm>
            <a:off x="304800" y="318052"/>
            <a:ext cx="8639175" cy="874644"/>
          </a:xfrm>
        </p:spPr>
        <p:txBody>
          <a:bodyPr/>
          <a:lstStyle/>
          <a:p>
            <a:r>
              <a:rPr lang="en-US" dirty="0"/>
              <a:t>Open Data initiatives in Africa 4</a:t>
            </a:r>
          </a:p>
        </p:txBody>
      </p:sp>
    </p:spTree>
    <p:extLst>
      <p:ext uri="{BB962C8B-B14F-4D97-AF65-F5344CB8AC3E}">
        <p14:creationId xmlns:p14="http://schemas.microsoft.com/office/powerpoint/2010/main" val="3461970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18052"/>
            <a:ext cx="8639175" cy="1442486"/>
          </a:xfrm>
        </p:spPr>
        <p:txBody>
          <a:bodyPr/>
          <a:lstStyle/>
          <a:p>
            <a:r>
              <a:rPr lang="en-US" dirty="0"/>
              <a:t>	Motivation for sharing open       	data in Africa</a:t>
            </a:r>
          </a:p>
        </p:txBody>
      </p:sp>
      <p:sp>
        <p:nvSpPr>
          <p:cNvPr id="3" name="Content Placeholder 2"/>
          <p:cNvSpPr>
            <a:spLocks noGrp="1"/>
          </p:cNvSpPr>
          <p:nvPr>
            <p:ph idx="1"/>
          </p:nvPr>
        </p:nvSpPr>
        <p:spPr>
          <a:xfrm>
            <a:off x="584200" y="2017712"/>
            <a:ext cx="8370888" cy="4548187"/>
          </a:xfrm>
        </p:spPr>
        <p:txBody>
          <a:bodyPr/>
          <a:lstStyle/>
          <a:p>
            <a:r>
              <a:rPr lang="en-US" dirty="0"/>
              <a:t>Donor Driven?</a:t>
            </a:r>
          </a:p>
          <a:p>
            <a:r>
              <a:rPr lang="en-US" dirty="0"/>
              <a:t>To drive continental / global goals promoting democracy and development. </a:t>
            </a:r>
          </a:p>
          <a:p>
            <a:pPr lvl="1"/>
            <a:r>
              <a:rPr lang="en-US" dirty="0"/>
              <a:t>Improved services</a:t>
            </a:r>
          </a:p>
          <a:p>
            <a:pPr lvl="1"/>
            <a:r>
              <a:rPr lang="en-US" dirty="0"/>
              <a:t>Efficiencies and public-private collaboration</a:t>
            </a:r>
          </a:p>
          <a:p>
            <a:pPr lvl="1"/>
            <a:r>
              <a:rPr lang="en-US" dirty="0"/>
              <a:t>Accountability</a:t>
            </a:r>
          </a:p>
          <a:p>
            <a:pPr lvl="1"/>
            <a:r>
              <a:rPr lang="en-US" dirty="0"/>
              <a:t>Constituent Engagement</a:t>
            </a:r>
          </a:p>
          <a:p>
            <a:pPr lvl="1"/>
            <a:r>
              <a:rPr lang="en-US" dirty="0"/>
              <a:t>Proactive Transparency</a:t>
            </a:r>
            <a:endParaRPr lang="en-US" dirty="0"/>
          </a:p>
          <a:p>
            <a:endParaRPr lang="en-US" sz="2400" dirty="0"/>
          </a:p>
        </p:txBody>
      </p:sp>
    </p:spTree>
    <p:extLst>
      <p:ext uri="{BB962C8B-B14F-4D97-AF65-F5344CB8AC3E}">
        <p14:creationId xmlns:p14="http://schemas.microsoft.com/office/powerpoint/2010/main" val="2654211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a:xfrm>
            <a:off x="344557" y="2017713"/>
            <a:ext cx="8610531" cy="4114800"/>
          </a:xfrm>
        </p:spPr>
        <p:txBody>
          <a:bodyPr/>
          <a:lstStyle/>
          <a:p>
            <a:r>
              <a:rPr lang="en-US" sz="2400" dirty="0"/>
              <a:t>The Open Data Barometer shows that there are some African countries committing to the implementation of their open data programs. </a:t>
            </a:r>
          </a:p>
          <a:p>
            <a:r>
              <a:rPr lang="en-US" sz="2400" dirty="0"/>
              <a:t>Most initiatives in Africa have focused on the government programs</a:t>
            </a:r>
          </a:p>
          <a:p>
            <a:r>
              <a:rPr lang="en-US" sz="2400" dirty="0"/>
              <a:t>The involvement of universities and researchers in developing and implementing open research policies is at infancy stage in Africa</a:t>
            </a:r>
          </a:p>
          <a:p>
            <a:r>
              <a:rPr lang="en-US" sz="2400" dirty="0"/>
              <a:t>Need for capacity building, awareness and building of robust data infrastructures</a:t>
            </a:r>
          </a:p>
          <a:p>
            <a:endParaRPr lang="en-US" sz="2400" dirty="0"/>
          </a:p>
        </p:txBody>
      </p:sp>
    </p:spTree>
    <p:extLst>
      <p:ext uri="{BB962C8B-B14F-4D97-AF65-F5344CB8AC3E}">
        <p14:creationId xmlns:p14="http://schemas.microsoft.com/office/powerpoint/2010/main" val="1840637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sz="1600" u="sng" dirty="0">
                <a:solidFill>
                  <a:srgbClr val="3333FF"/>
                </a:solidFill>
                <a:hlinkClick r:id="rId2"/>
              </a:rPr>
              <a:t>http://www.science-international.org/sites/default/files/reports/open-data-in-big-data-world_short_en.pdf</a:t>
            </a:r>
            <a:endParaRPr lang="en-US" sz="1600" u="sng" dirty="0">
              <a:solidFill>
                <a:srgbClr val="3333FF"/>
              </a:solidFill>
            </a:endParaRPr>
          </a:p>
          <a:p>
            <a:r>
              <a:rPr lang="en-US" sz="1600" dirty="0">
                <a:solidFill>
                  <a:srgbClr val="3333FF"/>
                </a:solidFill>
                <a:hlinkClick r:id="rId3"/>
              </a:rPr>
              <a:t>http://www.codata.org/news/150/62/African-Open-Science-Platform-to-boost-the-impact-of-open-data-for-science-and-society-Media-Release</a:t>
            </a:r>
            <a:endParaRPr lang="en-US" sz="1600" dirty="0">
              <a:solidFill>
                <a:srgbClr val="3333FF"/>
              </a:solidFill>
            </a:endParaRPr>
          </a:p>
          <a:p>
            <a:r>
              <a:rPr lang="en-US" sz="1600" dirty="0">
                <a:solidFill>
                  <a:srgbClr val="3333FF"/>
                </a:solidFill>
                <a:hlinkClick r:id="rId4"/>
              </a:rPr>
              <a:t>http://opendatabarometer.org/3rdedition/regional-report/africa/</a:t>
            </a:r>
            <a:r>
              <a:rPr lang="en-US" sz="1600" dirty="0">
                <a:solidFill>
                  <a:srgbClr val="3333FF"/>
                </a:solidFill>
              </a:rPr>
              <a:t> </a:t>
            </a:r>
          </a:p>
          <a:p>
            <a:r>
              <a:rPr lang="en-US" sz="1600" dirty="0">
                <a:solidFill>
                  <a:srgbClr val="3333FF"/>
                </a:solidFill>
                <a:hlinkClick r:id="rId5"/>
              </a:rPr>
              <a:t>http://junar.com/blog/understanding-motivations-for-your-open-data-program/</a:t>
            </a:r>
            <a:r>
              <a:rPr lang="en-US" sz="1600" dirty="0">
                <a:solidFill>
                  <a:srgbClr val="3333FF"/>
                </a:solidFill>
              </a:rPr>
              <a:t> </a:t>
            </a:r>
            <a:endParaRPr lang="en-US" sz="1600" dirty="0">
              <a:solidFill>
                <a:srgbClr val="3333FF"/>
              </a:solidFill>
            </a:endParaRPr>
          </a:p>
          <a:p>
            <a:endParaRPr lang="en-US" sz="1600" dirty="0"/>
          </a:p>
        </p:txBody>
      </p:sp>
    </p:spTree>
    <p:extLst>
      <p:ext uri="{BB962C8B-B14F-4D97-AF65-F5344CB8AC3E}">
        <p14:creationId xmlns:p14="http://schemas.microsoft.com/office/powerpoint/2010/main" val="669048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Outline</a:t>
            </a:r>
          </a:p>
        </p:txBody>
      </p:sp>
      <p:sp>
        <p:nvSpPr>
          <p:cNvPr id="3" name="Content Placeholder 2"/>
          <p:cNvSpPr>
            <a:spLocks noGrp="1"/>
          </p:cNvSpPr>
          <p:nvPr>
            <p:ph idx="1"/>
          </p:nvPr>
        </p:nvSpPr>
        <p:spPr>
          <a:xfrm>
            <a:off x="496389" y="2017713"/>
            <a:ext cx="8458699" cy="4114800"/>
          </a:xfrm>
        </p:spPr>
        <p:txBody>
          <a:bodyPr/>
          <a:lstStyle/>
          <a:p>
            <a:pPr marL="514350" indent="-514350">
              <a:buFont typeface="+mj-lt"/>
              <a:buAutoNum type="arabicPeriod"/>
            </a:pPr>
            <a:r>
              <a:rPr lang="en-US" sz="2800" dirty="0"/>
              <a:t>Introduction to open data </a:t>
            </a:r>
          </a:p>
          <a:p>
            <a:pPr marL="514350" indent="-514350">
              <a:buFont typeface="+mj-lt"/>
              <a:buAutoNum type="arabicPeriod"/>
            </a:pPr>
            <a:r>
              <a:rPr lang="en-US" sz="2800" dirty="0"/>
              <a:t>Global and local drivers of the growing open data movement </a:t>
            </a:r>
          </a:p>
          <a:p>
            <a:pPr marL="514350" indent="-514350">
              <a:buFont typeface="+mj-lt"/>
              <a:buAutoNum type="arabicPeriod"/>
            </a:pPr>
            <a:r>
              <a:rPr lang="en-US" sz="2800" dirty="0"/>
              <a:t>Overview of the current state of open data in Africa</a:t>
            </a:r>
          </a:p>
          <a:p>
            <a:pPr marL="514350" indent="-514350">
              <a:buFont typeface="+mj-lt"/>
              <a:buAutoNum type="arabicPeriod"/>
            </a:pPr>
            <a:r>
              <a:rPr lang="en-US" sz="2800" dirty="0"/>
              <a:t>Insight into who is currently involved in sharing open data in Africa and why</a:t>
            </a:r>
          </a:p>
        </p:txBody>
      </p:sp>
    </p:spTree>
    <p:extLst>
      <p:ext uri="{BB962C8B-B14F-4D97-AF65-F5344CB8AC3E}">
        <p14:creationId xmlns:p14="http://schemas.microsoft.com/office/powerpoint/2010/main" val="3284563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14545" y="848296"/>
            <a:ext cx="8543925" cy="5834190"/>
          </a:xfrm>
          <a:prstGeom prst="rect">
            <a:avLst/>
          </a:prstGeom>
        </p:spPr>
      </p:pic>
      <p:sp>
        <p:nvSpPr>
          <p:cNvPr id="5" name="Rectangle 4"/>
          <p:cNvSpPr/>
          <p:nvPr/>
        </p:nvSpPr>
        <p:spPr>
          <a:xfrm>
            <a:off x="145774" y="251791"/>
            <a:ext cx="8812696" cy="553357"/>
          </a:xfrm>
          <a:prstGeom prst="rect">
            <a:avLst/>
          </a:prstGeom>
        </p:spPr>
        <p:txBody>
          <a:bodyPr wrap="square">
            <a:spAutoFit/>
          </a:bodyPr>
          <a:lstStyle/>
          <a:p>
            <a:pPr marL="0" marR="0">
              <a:lnSpc>
                <a:spcPct val="107000"/>
              </a:lnSpc>
              <a:spcBef>
                <a:spcPts val="0"/>
              </a:spcBef>
              <a:spcAft>
                <a:spcPts val="800"/>
              </a:spcAft>
            </a:pPr>
            <a:r>
              <a:rPr lang="en-US" sz="1400" b="1" dirty="0">
                <a:latin typeface="Calibri" panose="020F0502020204030204" pitchFamily="34" charset="0"/>
                <a:ea typeface="Calibri" panose="020F0502020204030204" pitchFamily="34" charset="0"/>
                <a:cs typeface="Times New Roman" panose="02020603050405020304" pitchFamily="18" charset="0"/>
              </a:rPr>
              <a:t>Open Data in a Big Data World: An International Accord </a:t>
            </a:r>
            <a:r>
              <a:rPr lang="en-US" sz="1400" dirty="0">
                <a:latin typeface="Calibri" panose="020F0502020204030204" pitchFamily="34" charset="0"/>
                <a:ea typeface="Calibri" panose="020F0502020204030204" pitchFamily="34" charset="0"/>
                <a:cs typeface="Times New Roman" panose="02020603050405020304" pitchFamily="18" charset="0"/>
              </a:rPr>
              <a:t>- </a:t>
            </a:r>
            <a:r>
              <a:rPr lang="en-US" sz="1400" u="sng" dirty="0">
                <a:solidFill>
                  <a:srgbClr val="00B0F0"/>
                </a:solidFill>
                <a:latin typeface="Calibri" panose="020F0502020204030204" pitchFamily="34" charset="0"/>
                <a:ea typeface="Calibri" panose="020F0502020204030204" pitchFamily="34" charset="0"/>
                <a:cs typeface="Times New Roman" panose="02020603050405020304" pitchFamily="18" charset="0"/>
                <a:hlinkClick r:id="rId3"/>
              </a:rPr>
              <a:t>http://www.science-international.org/sites/default/files/reports/open-data-in-big-data-world_long_en.pdf</a:t>
            </a:r>
            <a:r>
              <a:rPr lang="en-US" sz="1400"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47076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393700"/>
            <a:ext cx="7793037" cy="1366838"/>
          </a:xfrm>
        </p:spPr>
        <p:txBody>
          <a:bodyPr/>
          <a:lstStyle/>
          <a:p>
            <a:r>
              <a:rPr lang="en-US" dirty="0"/>
              <a:t>Global and local drivers of the open data movement </a:t>
            </a:r>
          </a:p>
        </p:txBody>
      </p:sp>
      <p:sp>
        <p:nvSpPr>
          <p:cNvPr id="3" name="Content Placeholder 2"/>
          <p:cNvSpPr>
            <a:spLocks noGrp="1"/>
          </p:cNvSpPr>
          <p:nvPr>
            <p:ph idx="1"/>
          </p:nvPr>
        </p:nvSpPr>
        <p:spPr>
          <a:xfrm>
            <a:off x="397565" y="2017712"/>
            <a:ext cx="8557523" cy="4515609"/>
          </a:xfrm>
        </p:spPr>
        <p:txBody>
          <a:bodyPr/>
          <a:lstStyle/>
          <a:p>
            <a:pPr lvl="0"/>
            <a:r>
              <a:rPr lang="en-US" sz="2800" dirty="0"/>
              <a:t>Global Science Requires Open Data – for validation</a:t>
            </a:r>
          </a:p>
          <a:p>
            <a:r>
              <a:rPr lang="en-US" sz="2800" dirty="0"/>
              <a:t>Big Data revolution</a:t>
            </a:r>
          </a:p>
          <a:p>
            <a:pPr lvl="0"/>
            <a:r>
              <a:rPr lang="en-US" sz="2800" dirty="0"/>
              <a:t>“Data-intensive machine-analysis and machine-learning are becoming universal, and have key implications for science. The complexity of patterns that machines are able to identify are not easily grasped by human cognitive processes, posing profound issues about the human-machine interface and what it might mean to be a researcher in the 21st century”</a:t>
            </a:r>
          </a:p>
          <a:p>
            <a:pPr lvl="0"/>
            <a:endParaRPr lang="en-US" sz="2800" dirty="0"/>
          </a:p>
          <a:p>
            <a:endParaRPr lang="en-US" sz="2800" dirty="0"/>
          </a:p>
        </p:txBody>
      </p:sp>
    </p:spTree>
    <p:extLst>
      <p:ext uri="{BB962C8B-B14F-4D97-AF65-F5344CB8AC3E}">
        <p14:creationId xmlns:p14="http://schemas.microsoft.com/office/powerpoint/2010/main" val="1580540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and local drivers of the open data movement </a:t>
            </a:r>
          </a:p>
        </p:txBody>
      </p:sp>
      <p:sp>
        <p:nvSpPr>
          <p:cNvPr id="3" name="Content Placeholder 2"/>
          <p:cNvSpPr>
            <a:spLocks noGrp="1"/>
          </p:cNvSpPr>
          <p:nvPr>
            <p:ph idx="1"/>
          </p:nvPr>
        </p:nvSpPr>
        <p:spPr/>
        <p:txBody>
          <a:bodyPr/>
          <a:lstStyle/>
          <a:p>
            <a:pPr lvl="0"/>
            <a:r>
              <a:rPr lang="en-US" dirty="0"/>
              <a:t>the case for open data as a fundamental pre-requisite in maintaining the </a:t>
            </a:r>
            <a:r>
              <a:rPr lang="en-US" dirty="0" err="1"/>
              <a:t>rigour</a:t>
            </a:r>
            <a:r>
              <a:rPr lang="en-US" dirty="0"/>
              <a:t> of scientific inquiry </a:t>
            </a:r>
          </a:p>
          <a:p>
            <a:pPr lvl="0"/>
            <a:r>
              <a:rPr lang="en-US" dirty="0" err="1"/>
              <a:t>Maximising</a:t>
            </a:r>
            <a:r>
              <a:rPr lang="en-US" dirty="0"/>
              <a:t> public benefit from the data revolution in both developed and developing countries.</a:t>
            </a:r>
          </a:p>
          <a:p>
            <a:endParaRPr lang="en-US" dirty="0"/>
          </a:p>
        </p:txBody>
      </p:sp>
    </p:spTree>
    <p:extLst>
      <p:ext uri="{BB962C8B-B14F-4D97-AF65-F5344CB8AC3E}">
        <p14:creationId xmlns:p14="http://schemas.microsoft.com/office/powerpoint/2010/main" val="2962027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132522"/>
            <a:ext cx="7793037" cy="1628016"/>
          </a:xfrm>
        </p:spPr>
        <p:txBody>
          <a:bodyPr/>
          <a:lstStyle/>
          <a:p>
            <a:r>
              <a:rPr lang="en-US" dirty="0"/>
              <a:t>Overview of the current state of open data in Africa</a:t>
            </a:r>
          </a:p>
        </p:txBody>
      </p:sp>
      <p:sp>
        <p:nvSpPr>
          <p:cNvPr id="3" name="Content Placeholder 2"/>
          <p:cNvSpPr>
            <a:spLocks noGrp="1"/>
          </p:cNvSpPr>
          <p:nvPr>
            <p:ph idx="1"/>
          </p:nvPr>
        </p:nvSpPr>
        <p:spPr/>
        <p:txBody>
          <a:bodyPr/>
          <a:lstStyle/>
          <a:p>
            <a:pPr marL="0" indent="0">
              <a:buNone/>
            </a:pPr>
            <a:r>
              <a:rPr lang="en-US" sz="2400" dirty="0"/>
              <a:t>The 3rd Edition of the World Wide Web Foundation’s Open Data Barometer (ODB), released in April 2016 and covering 92 countries, ranks nations on three open data criteria:</a:t>
            </a:r>
          </a:p>
          <a:p>
            <a:r>
              <a:rPr lang="en-US" sz="2400" b="1" dirty="0"/>
              <a:t>Readiness</a:t>
            </a:r>
            <a:r>
              <a:rPr lang="en-US" sz="2400" dirty="0"/>
              <a:t>: How prepared are governments for open data initiatives? What policies are in place?</a:t>
            </a:r>
          </a:p>
          <a:p>
            <a:r>
              <a:rPr lang="en-US" sz="2400" b="1" dirty="0"/>
              <a:t>Implementation</a:t>
            </a:r>
            <a:r>
              <a:rPr lang="en-US" sz="2400" dirty="0"/>
              <a:t>: Are governments putting their commitments into practice?</a:t>
            </a:r>
          </a:p>
          <a:p>
            <a:r>
              <a:rPr lang="en-US" sz="2400" b="1" dirty="0"/>
              <a:t>Impact</a:t>
            </a:r>
            <a:r>
              <a:rPr lang="en-US" sz="2400" dirty="0"/>
              <a:t>: Is open government data being used in ways that bring practical benefit?</a:t>
            </a:r>
          </a:p>
        </p:txBody>
      </p:sp>
    </p:spTree>
    <p:extLst>
      <p:ext uri="{BB962C8B-B14F-4D97-AF65-F5344CB8AC3E}">
        <p14:creationId xmlns:p14="http://schemas.microsoft.com/office/powerpoint/2010/main" val="1611917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285461" y="251791"/>
            <a:ext cx="7275443" cy="5987084"/>
          </a:xfrm>
          <a:prstGeom prst="rect">
            <a:avLst/>
          </a:prstGeom>
        </p:spPr>
      </p:pic>
    </p:spTree>
    <p:extLst>
      <p:ext uri="{BB962C8B-B14F-4D97-AF65-F5344CB8AC3E}">
        <p14:creationId xmlns:p14="http://schemas.microsoft.com/office/powerpoint/2010/main" val="2004760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87896" y="119270"/>
            <a:ext cx="7938051" cy="6738730"/>
          </a:xfrm>
          <a:prstGeom prst="rect">
            <a:avLst/>
          </a:prstGeom>
        </p:spPr>
      </p:pic>
    </p:spTree>
    <p:extLst>
      <p:ext uri="{BB962C8B-B14F-4D97-AF65-F5344CB8AC3E}">
        <p14:creationId xmlns:p14="http://schemas.microsoft.com/office/powerpoint/2010/main" val="3887088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78297"/>
            <a:ext cx="7793037" cy="1349721"/>
          </a:xfrm>
        </p:spPr>
        <p:txBody>
          <a:bodyPr/>
          <a:lstStyle/>
          <a:p>
            <a:r>
              <a:rPr lang="en-US" dirty="0"/>
              <a:t>Open Data Barometer (ODB) Findings</a:t>
            </a:r>
          </a:p>
        </p:txBody>
      </p:sp>
      <p:sp>
        <p:nvSpPr>
          <p:cNvPr id="3" name="Content Placeholder 2"/>
          <p:cNvSpPr>
            <a:spLocks noGrp="1"/>
          </p:cNvSpPr>
          <p:nvPr>
            <p:ph idx="1"/>
          </p:nvPr>
        </p:nvSpPr>
        <p:spPr>
          <a:xfrm>
            <a:off x="424070" y="2044216"/>
            <a:ext cx="8531018" cy="4555365"/>
          </a:xfrm>
        </p:spPr>
        <p:txBody>
          <a:bodyPr/>
          <a:lstStyle/>
          <a:p>
            <a:r>
              <a:rPr lang="en-US" sz="2400" dirty="0"/>
              <a:t>Performance across the continent is relatively poor globally, and in comparison to leading countries in the Global South </a:t>
            </a:r>
          </a:p>
          <a:p>
            <a:r>
              <a:rPr lang="en-US" sz="2400" dirty="0"/>
              <a:t>A downward trend is all too common in the overall Barometer scores from 2013 to 2015. </a:t>
            </a:r>
          </a:p>
          <a:p>
            <a:r>
              <a:rPr lang="en-US" sz="2400" dirty="0"/>
              <a:t>Open data initiatives lack long-term commitment and resources, resulting in short-term gains that are unsustainable. </a:t>
            </a:r>
          </a:p>
          <a:p>
            <a:r>
              <a:rPr lang="en-US" sz="2400" dirty="0"/>
              <a:t>ODB implementation scores are lower than readiness scores, and the gap is not closing. </a:t>
            </a:r>
          </a:p>
          <a:p>
            <a:r>
              <a:rPr lang="en-US" sz="2400" dirty="0"/>
              <a:t>There is no stand-out performer in Africa. </a:t>
            </a:r>
          </a:p>
        </p:txBody>
      </p:sp>
    </p:spTree>
    <p:extLst>
      <p:ext uri="{BB962C8B-B14F-4D97-AF65-F5344CB8AC3E}">
        <p14:creationId xmlns:p14="http://schemas.microsoft.com/office/powerpoint/2010/main" val="4207360692"/>
      </p:ext>
    </p:extLst>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ahoma" pitchFamily="34" charset="0"/>
            <a:ea typeface="Osaka"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ahoma" pitchFamily="34" charset="0"/>
            <a:ea typeface="Osaka" charset="-128"/>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Designs\Blends.pot</Template>
  <TotalTime>2453</TotalTime>
  <Words>814</Words>
  <Application>Microsoft Office PowerPoint</Application>
  <PresentationFormat>On-screen Show (4:3)</PresentationFormat>
  <Paragraphs>61</Paragraphs>
  <Slides>16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ＭＳ Ｐゴシック</vt:lpstr>
      <vt:lpstr>ＭＳ Ｐゴシック</vt:lpstr>
      <vt:lpstr>Arial Black</vt:lpstr>
      <vt:lpstr>Calibri</vt:lpstr>
      <vt:lpstr>Osaka</vt:lpstr>
      <vt:lpstr>Tahoma</vt:lpstr>
      <vt:lpstr>Times</vt:lpstr>
      <vt:lpstr>Times New Roman</vt:lpstr>
      <vt:lpstr>Wingdings</vt:lpstr>
      <vt:lpstr>Blends</vt:lpstr>
      <vt:lpstr>Growing open data in Africa</vt:lpstr>
      <vt:lpstr>Presentation Outline</vt:lpstr>
      <vt:lpstr>PowerPoint Presentation</vt:lpstr>
      <vt:lpstr>Global and local drivers of the open data movement </vt:lpstr>
      <vt:lpstr>Global and local drivers of the open data movement </vt:lpstr>
      <vt:lpstr>Overview of the current state of open data in Africa</vt:lpstr>
      <vt:lpstr>PowerPoint Presentation</vt:lpstr>
      <vt:lpstr>PowerPoint Presentation</vt:lpstr>
      <vt:lpstr>Open Data Barometer (ODB) Findings</vt:lpstr>
      <vt:lpstr>Open Data initiatives in Africa 1</vt:lpstr>
      <vt:lpstr>Open Data initiatives in Africa 2</vt:lpstr>
      <vt:lpstr>Open Data initiatives in Africa 3</vt:lpstr>
      <vt:lpstr>Open Data initiatives in Africa 4</vt:lpstr>
      <vt:lpstr> Motivation for sharing open        data in Africa</vt:lpstr>
      <vt:lpstr>CONCLUSIONS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Mba</dc:creator>
  <cp:lastModifiedBy>Nodumo Dhlamini</cp:lastModifiedBy>
  <cp:revision>97</cp:revision>
  <dcterms:created xsi:type="dcterms:W3CDTF">2016-04-14T09:54:06Z</dcterms:created>
  <dcterms:modified xsi:type="dcterms:W3CDTF">2017-02-06T12:02:54Z</dcterms:modified>
</cp:coreProperties>
</file>